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6" r:id="rId5"/>
    <p:sldId id="257" r:id="rId6"/>
    <p:sldId id="280" r:id="rId7"/>
    <p:sldId id="258" r:id="rId8"/>
    <p:sldId id="259" r:id="rId9"/>
    <p:sldId id="260" r:id="rId10"/>
    <p:sldId id="282" r:id="rId11"/>
    <p:sldId id="262" r:id="rId12"/>
    <p:sldId id="274" r:id="rId13"/>
    <p:sldId id="275" r:id="rId14"/>
    <p:sldId id="276" r:id="rId15"/>
    <p:sldId id="277" r:id="rId16"/>
    <p:sldId id="278" r:id="rId17"/>
    <p:sldId id="279" r:id="rId18"/>
    <p:sldId id="261" r:id="rId19"/>
    <p:sldId id="269" r:id="rId20"/>
    <p:sldId id="270" r:id="rId21"/>
    <p:sldId id="271" r:id="rId22"/>
    <p:sldId id="28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4F4D6D-C1EB-A6AC-3E17-0FF4D6A15FFE}" name="Burnham, David J" initials="DB" userId="S::david.burnham@eversource.com::b53119d4-de17-4aad-a405-f8220535a530" providerId="AD"/>
  <p188:author id="{90D09E7E-1C09-A96B-65C1-95D59873745C}" name="Lafayette, Robin" initials="RL" userId="S::RTLafayette@pplweb.com::377b28af-2047-4f0e-b81d-d6742b4693d3" providerId="AD"/>
  <p188:author id="{2F7D9EB0-A2AD-8A16-85BE-296597E5E461}" name="Fundling, Jay H" initials="FJH" userId="S::james.fundling@eversource.com::41311f2f-2fae-44ea-8006-4c1286b76ecb"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04" d="100"/>
          <a:sy n="104" d="100"/>
        </p:scale>
        <p:origin x="232"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undling, Jay H" userId="41311f2f-2fae-44ea-8006-4c1286b76ecb" providerId="ADAL" clId="{54F3A3DE-A22D-4298-AB81-707267C62E6F}"/>
    <pc:docChg chg="modSld">
      <pc:chgData name="Fundling, Jay H" userId="41311f2f-2fae-44ea-8006-4c1286b76ecb" providerId="ADAL" clId="{54F3A3DE-A22D-4298-AB81-707267C62E6F}" dt="2024-09-18T18:45:42.358" v="40" actId="20577"/>
      <pc:docMkLst>
        <pc:docMk/>
      </pc:docMkLst>
      <pc:sldChg chg="addCm">
        <pc:chgData name="Fundling, Jay H" userId="41311f2f-2fae-44ea-8006-4c1286b76ecb" providerId="ADAL" clId="{54F3A3DE-A22D-4298-AB81-707267C62E6F}" dt="2024-09-18T17:24:58.015" v="0"/>
        <pc:sldMkLst>
          <pc:docMk/>
          <pc:sldMk cId="161264270" sldId="258"/>
        </pc:sldMkLst>
      </pc:sldChg>
      <pc:sldChg chg="modSp mod">
        <pc:chgData name="Fundling, Jay H" userId="41311f2f-2fae-44ea-8006-4c1286b76ecb" providerId="ADAL" clId="{54F3A3DE-A22D-4298-AB81-707267C62E6F}" dt="2024-09-18T18:45:42.358" v="40" actId="20577"/>
        <pc:sldMkLst>
          <pc:docMk/>
          <pc:sldMk cId="1312197383" sldId="271"/>
        </pc:sldMkLst>
        <pc:graphicFrameChg chg="modGraphic">
          <ac:chgData name="Fundling, Jay H" userId="41311f2f-2fae-44ea-8006-4c1286b76ecb" providerId="ADAL" clId="{54F3A3DE-A22D-4298-AB81-707267C62E6F}" dt="2024-09-18T18:45:42.358" v="40" actId="20577"/>
          <ac:graphicFrameMkLst>
            <pc:docMk/>
            <pc:sldMk cId="1312197383" sldId="271"/>
            <ac:graphicFrameMk id="6" creationId="{878BF0C1-9BF0-FF4D-399D-1982BEA45581}"/>
          </ac:graphicFrameMkLst>
        </pc:graphicFrameChg>
      </pc:sldChg>
    </pc:docChg>
  </pc:docChgLst>
  <pc:docChgLst>
    <pc:chgData name="Burnham, David J" userId="b53119d4-de17-4aad-a405-f8220535a530" providerId="ADAL" clId="{E63D25B1-6491-A24D-BFF3-F4567DEA89E7}"/>
    <pc:docChg chg="undo custSel modSld">
      <pc:chgData name="Burnham, David J" userId="b53119d4-de17-4aad-a405-f8220535a530" providerId="ADAL" clId="{E63D25B1-6491-A24D-BFF3-F4567DEA89E7}" dt="2024-09-20T17:37:30.142" v="9823" actId="20577"/>
      <pc:docMkLst>
        <pc:docMk/>
      </pc:docMkLst>
      <pc:sldChg chg="addSp delSp modSp mod modNotesTx">
        <pc:chgData name="Burnham, David J" userId="b53119d4-de17-4aad-a405-f8220535a530" providerId="ADAL" clId="{E63D25B1-6491-A24D-BFF3-F4567DEA89E7}" dt="2024-09-20T14:12:25.148" v="703" actId="20577"/>
        <pc:sldMkLst>
          <pc:docMk/>
          <pc:sldMk cId="109857222" sldId="256"/>
        </pc:sldMkLst>
        <pc:spChg chg="mod">
          <ac:chgData name="Burnham, David J" userId="b53119d4-de17-4aad-a405-f8220535a530" providerId="ADAL" clId="{E63D25B1-6491-A24D-BFF3-F4567DEA89E7}" dt="2024-09-20T14:12:01.372" v="649" actId="20577"/>
          <ac:spMkLst>
            <pc:docMk/>
            <pc:sldMk cId="109857222" sldId="256"/>
            <ac:spMk id="2" creationId="{00000000-0000-0000-0000-000000000000}"/>
          </ac:spMkLst>
        </pc:spChg>
        <pc:spChg chg="mod">
          <ac:chgData name="Burnham, David J" userId="b53119d4-de17-4aad-a405-f8220535a530" providerId="ADAL" clId="{E63D25B1-6491-A24D-BFF3-F4567DEA89E7}" dt="2024-09-20T14:12:25.148" v="703" actId="20577"/>
          <ac:spMkLst>
            <pc:docMk/>
            <pc:sldMk cId="109857222" sldId="256"/>
            <ac:spMk id="3" creationId="{00000000-0000-0000-0000-000000000000}"/>
          </ac:spMkLst>
        </pc:spChg>
        <pc:spChg chg="add del mod">
          <ac:chgData name="Burnham, David J" userId="b53119d4-de17-4aad-a405-f8220535a530" providerId="ADAL" clId="{E63D25B1-6491-A24D-BFF3-F4567DEA89E7}" dt="2024-09-20T13:06:17.635" v="133" actId="478"/>
          <ac:spMkLst>
            <pc:docMk/>
            <pc:sldMk cId="109857222" sldId="256"/>
            <ac:spMk id="4" creationId="{B6A60BA7-2C64-591D-6B7E-AB3BD0F8F6CA}"/>
          </ac:spMkLst>
        </pc:spChg>
        <pc:spChg chg="del">
          <ac:chgData name="Burnham, David J" userId="b53119d4-de17-4aad-a405-f8220535a530" providerId="ADAL" clId="{E63D25B1-6491-A24D-BFF3-F4567DEA89E7}" dt="2024-09-19T14:58:49.678" v="116" actId="478"/>
          <ac:spMkLst>
            <pc:docMk/>
            <pc:sldMk cId="109857222" sldId="256"/>
            <ac:spMk id="4" creationId="{BDFA5DE9-2B9E-2F8A-7987-F859DEC8B480}"/>
          </ac:spMkLst>
        </pc:spChg>
      </pc:sldChg>
      <pc:sldChg chg="modSp mod modCm modNotesTx">
        <pc:chgData name="Burnham, David J" userId="b53119d4-de17-4aad-a405-f8220535a530" providerId="ADAL" clId="{E63D25B1-6491-A24D-BFF3-F4567DEA89E7}" dt="2024-09-20T17:23:26.366" v="9549" actId="20577"/>
        <pc:sldMkLst>
          <pc:docMk/>
          <pc:sldMk cId="3516621866" sldId="257"/>
        </pc:sldMkLst>
        <pc:graphicFrameChg chg="modGraphic">
          <ac:chgData name="Burnham, David J" userId="b53119d4-de17-4aad-a405-f8220535a530" providerId="ADAL" clId="{E63D25B1-6491-A24D-BFF3-F4567DEA89E7}" dt="2024-09-20T14:12:43.570" v="714" actId="12"/>
          <ac:graphicFrameMkLst>
            <pc:docMk/>
            <pc:sldMk cId="3516621866" sldId="257"/>
            <ac:graphicFrameMk id="7" creationId="{52A3AE40-F557-61B3-AECD-604B864D6AD7}"/>
          </ac:graphicFrameMkLst>
        </pc:graphicFrameChg>
        <pc:graphicFrameChg chg="mod modGraphic">
          <ac:chgData name="Burnham, David J" userId="b53119d4-de17-4aad-a405-f8220535a530" providerId="ADAL" clId="{E63D25B1-6491-A24D-BFF3-F4567DEA89E7}" dt="2024-09-20T17:23:26.366" v="9549" actId="20577"/>
          <ac:graphicFrameMkLst>
            <pc:docMk/>
            <pc:sldMk cId="3516621866" sldId="257"/>
            <ac:graphicFrameMk id="8" creationId="{013E4274-DE4A-DF63-49F7-E29B23D99870}"/>
          </ac:graphicFrameMkLst>
        </pc:graphicFrameChg>
        <pc:graphicFrameChg chg="modGraphic">
          <ac:chgData name="Burnham, David J" userId="b53119d4-de17-4aad-a405-f8220535a530" providerId="ADAL" clId="{E63D25B1-6491-A24D-BFF3-F4567DEA89E7}" dt="2024-09-20T17:23:07.584" v="9537" actId="20577"/>
          <ac:graphicFrameMkLst>
            <pc:docMk/>
            <pc:sldMk cId="3516621866" sldId="257"/>
            <ac:graphicFrameMk id="9" creationId="{EB3BED41-7D21-D9C9-9D77-CD101B1BDB1E}"/>
          </ac:graphicFrameMkLst>
        </pc:graphicFrameChg>
      </pc:sldChg>
      <pc:sldChg chg="delSp modSp mod modNotesTx">
        <pc:chgData name="Burnham, David J" userId="b53119d4-de17-4aad-a405-f8220535a530" providerId="ADAL" clId="{E63D25B1-6491-A24D-BFF3-F4567DEA89E7}" dt="2024-09-20T17:27:02.897" v="9611" actId="20577"/>
        <pc:sldMkLst>
          <pc:docMk/>
          <pc:sldMk cId="161264270" sldId="258"/>
        </pc:sldMkLst>
        <pc:spChg chg="mod">
          <ac:chgData name="Burnham, David J" userId="b53119d4-de17-4aad-a405-f8220535a530" providerId="ADAL" clId="{E63D25B1-6491-A24D-BFF3-F4567DEA89E7}" dt="2024-09-20T14:18:32.388" v="1686" actId="20577"/>
          <ac:spMkLst>
            <pc:docMk/>
            <pc:sldMk cId="161264270" sldId="258"/>
            <ac:spMk id="2" creationId="{DB2AAC38-6093-38B1-98D6-FE9899246DF9}"/>
          </ac:spMkLst>
        </pc:spChg>
        <pc:spChg chg="del">
          <ac:chgData name="Burnham, David J" userId="b53119d4-de17-4aad-a405-f8220535a530" providerId="ADAL" clId="{E63D25B1-6491-A24D-BFF3-F4567DEA89E7}" dt="2024-09-20T17:22:54.255" v="9533" actId="478"/>
          <ac:spMkLst>
            <pc:docMk/>
            <pc:sldMk cId="161264270" sldId="258"/>
            <ac:spMk id="10" creationId="{E813464A-8B6B-8168-6C96-03C77755D2B1}"/>
          </ac:spMkLst>
        </pc:spChg>
        <pc:graphicFrameChg chg="modGraphic">
          <ac:chgData name="Burnham, David J" userId="b53119d4-de17-4aad-a405-f8220535a530" providerId="ADAL" clId="{E63D25B1-6491-A24D-BFF3-F4567DEA89E7}" dt="2024-09-20T14:25:13.896" v="3119" actId="113"/>
          <ac:graphicFrameMkLst>
            <pc:docMk/>
            <pc:sldMk cId="161264270" sldId="258"/>
            <ac:graphicFrameMk id="11" creationId="{D2506A3A-3773-3A99-CE2D-A4994F897321}"/>
          </ac:graphicFrameMkLst>
        </pc:graphicFrameChg>
        <pc:graphicFrameChg chg="modGraphic">
          <ac:chgData name="Burnham, David J" userId="b53119d4-de17-4aad-a405-f8220535a530" providerId="ADAL" clId="{E63D25B1-6491-A24D-BFF3-F4567DEA89E7}" dt="2024-09-20T17:24:50.222" v="9562" actId="114"/>
          <ac:graphicFrameMkLst>
            <pc:docMk/>
            <pc:sldMk cId="161264270" sldId="258"/>
            <ac:graphicFrameMk id="12" creationId="{D2CDADF1-8B55-FD1E-CE5A-AA5ADD816AB9}"/>
          </ac:graphicFrameMkLst>
        </pc:graphicFrameChg>
        <pc:graphicFrameChg chg="modGraphic">
          <ac:chgData name="Burnham, David J" userId="b53119d4-de17-4aad-a405-f8220535a530" providerId="ADAL" clId="{E63D25B1-6491-A24D-BFF3-F4567DEA89E7}" dt="2024-09-20T17:27:02.897" v="9611" actId="20577"/>
          <ac:graphicFrameMkLst>
            <pc:docMk/>
            <pc:sldMk cId="161264270" sldId="258"/>
            <ac:graphicFrameMk id="13" creationId="{74C574BD-ECAB-DB8A-1071-6A7A2760BF67}"/>
          </ac:graphicFrameMkLst>
        </pc:graphicFrameChg>
      </pc:sldChg>
      <pc:sldChg chg="delSp modSp mod modClrScheme chgLayout modNotesTx">
        <pc:chgData name="Burnham, David J" userId="b53119d4-de17-4aad-a405-f8220535a530" providerId="ADAL" clId="{E63D25B1-6491-A24D-BFF3-F4567DEA89E7}" dt="2024-09-20T14:32:47.819" v="4301" actId="478"/>
        <pc:sldMkLst>
          <pc:docMk/>
          <pc:sldMk cId="1183899724" sldId="259"/>
        </pc:sldMkLst>
        <pc:spChg chg="mod ord">
          <ac:chgData name="Burnham, David J" userId="b53119d4-de17-4aad-a405-f8220535a530" providerId="ADAL" clId="{E63D25B1-6491-A24D-BFF3-F4567DEA89E7}" dt="2024-09-20T14:32:46.321" v="4300" actId="700"/>
          <ac:spMkLst>
            <pc:docMk/>
            <pc:sldMk cId="1183899724" sldId="259"/>
            <ac:spMk id="2" creationId="{625DEF98-9821-60A1-206F-6E5249E700A1}"/>
          </ac:spMkLst>
        </pc:spChg>
        <pc:spChg chg="del mod ord">
          <ac:chgData name="Burnham, David J" userId="b53119d4-de17-4aad-a405-f8220535a530" providerId="ADAL" clId="{E63D25B1-6491-A24D-BFF3-F4567DEA89E7}" dt="2024-09-20T14:32:47.819" v="4301" actId="478"/>
          <ac:spMkLst>
            <pc:docMk/>
            <pc:sldMk cId="1183899724" sldId="259"/>
            <ac:spMk id="3" creationId="{A3403762-6834-C9A7-926B-ACE903905B64}"/>
          </ac:spMkLst>
        </pc:spChg>
        <pc:spChg chg="mod ord">
          <ac:chgData name="Burnham, David J" userId="b53119d4-de17-4aad-a405-f8220535a530" providerId="ADAL" clId="{E63D25B1-6491-A24D-BFF3-F4567DEA89E7}" dt="2024-09-20T14:32:46.321" v="4300" actId="700"/>
          <ac:spMkLst>
            <pc:docMk/>
            <pc:sldMk cId="1183899724" sldId="259"/>
            <ac:spMk id="4" creationId="{F7373941-0D66-47DC-8D9A-9018899B6FDE}"/>
          </ac:spMkLst>
        </pc:spChg>
      </pc:sldChg>
      <pc:sldChg chg="modSp mod modNotesTx">
        <pc:chgData name="Burnham, David J" userId="b53119d4-de17-4aad-a405-f8220535a530" providerId="ADAL" clId="{E63D25B1-6491-A24D-BFF3-F4567DEA89E7}" dt="2024-09-20T17:27:49.257" v="9624" actId="20577"/>
        <pc:sldMkLst>
          <pc:docMk/>
          <pc:sldMk cId="616016057" sldId="260"/>
        </pc:sldMkLst>
        <pc:spChg chg="mod">
          <ac:chgData name="Burnham, David J" userId="b53119d4-de17-4aad-a405-f8220535a530" providerId="ADAL" clId="{E63D25B1-6491-A24D-BFF3-F4567DEA89E7}" dt="2024-09-19T09:56:40.045" v="9" actId="20577"/>
          <ac:spMkLst>
            <pc:docMk/>
            <pc:sldMk cId="616016057" sldId="260"/>
            <ac:spMk id="2" creationId="{AE9DDFC9-970E-A21C-CBCF-BC2E75E675FA}"/>
          </ac:spMkLst>
        </pc:spChg>
        <pc:graphicFrameChg chg="modGraphic">
          <ac:chgData name="Burnham, David J" userId="b53119d4-de17-4aad-a405-f8220535a530" providerId="ADAL" clId="{E63D25B1-6491-A24D-BFF3-F4567DEA89E7}" dt="2024-09-20T17:27:49.257" v="9624" actId="20577"/>
          <ac:graphicFrameMkLst>
            <pc:docMk/>
            <pc:sldMk cId="616016057" sldId="260"/>
            <ac:graphicFrameMk id="9" creationId="{6F918ABC-2194-06CA-117A-43FB415B789D}"/>
          </ac:graphicFrameMkLst>
        </pc:graphicFrameChg>
      </pc:sldChg>
      <pc:sldChg chg="delSp modSp mod modNotesTx">
        <pc:chgData name="Burnham, David J" userId="b53119d4-de17-4aad-a405-f8220535a530" providerId="ADAL" clId="{E63D25B1-6491-A24D-BFF3-F4567DEA89E7}" dt="2024-09-20T17:36:23.701" v="9731" actId="20577"/>
        <pc:sldMkLst>
          <pc:docMk/>
          <pc:sldMk cId="669597348" sldId="261"/>
        </pc:sldMkLst>
        <pc:spChg chg="mod">
          <ac:chgData name="Burnham, David J" userId="b53119d4-de17-4aad-a405-f8220535a530" providerId="ADAL" clId="{E63D25B1-6491-A24D-BFF3-F4567DEA89E7}" dt="2024-09-20T17:36:23.701" v="9731" actId="20577"/>
          <ac:spMkLst>
            <pc:docMk/>
            <pc:sldMk cId="669597348" sldId="261"/>
            <ac:spMk id="2" creationId="{F525C00E-D507-4B66-0C52-AD47E20A8530}"/>
          </ac:spMkLst>
        </pc:spChg>
        <pc:spChg chg="del">
          <ac:chgData name="Burnham, David J" userId="b53119d4-de17-4aad-a405-f8220535a530" providerId="ADAL" clId="{E63D25B1-6491-A24D-BFF3-F4567DEA89E7}" dt="2024-09-20T14:48:56.502" v="6886" actId="478"/>
          <ac:spMkLst>
            <pc:docMk/>
            <pc:sldMk cId="669597348" sldId="261"/>
            <ac:spMk id="5" creationId="{5A0CA14C-2CA7-6083-1DBB-61C8FC347C1A}"/>
          </ac:spMkLst>
        </pc:spChg>
        <pc:graphicFrameChg chg="mod modGraphic">
          <ac:chgData name="Burnham, David J" userId="b53119d4-de17-4aad-a405-f8220535a530" providerId="ADAL" clId="{E63D25B1-6491-A24D-BFF3-F4567DEA89E7}" dt="2024-09-20T14:47:39.221" v="6688" actId="20577"/>
          <ac:graphicFrameMkLst>
            <pc:docMk/>
            <pc:sldMk cId="669597348" sldId="261"/>
            <ac:graphicFrameMk id="6" creationId="{E9024178-B472-781D-9AFC-1CED3A93B2F2}"/>
          </ac:graphicFrameMkLst>
        </pc:graphicFrameChg>
      </pc:sldChg>
      <pc:sldChg chg="delSp modSp mod modNotesTx">
        <pc:chgData name="Burnham, David J" userId="b53119d4-de17-4aad-a405-f8220535a530" providerId="ADAL" clId="{E63D25B1-6491-A24D-BFF3-F4567DEA89E7}" dt="2024-09-20T17:34:24.832" v="9696" actId="20577"/>
        <pc:sldMkLst>
          <pc:docMk/>
          <pc:sldMk cId="3827775744" sldId="262"/>
        </pc:sldMkLst>
        <pc:spChg chg="mod">
          <ac:chgData name="Burnham, David J" userId="b53119d4-de17-4aad-a405-f8220535a530" providerId="ADAL" clId="{E63D25B1-6491-A24D-BFF3-F4567DEA89E7}" dt="2024-09-20T17:32:44.193" v="9676" actId="20577"/>
          <ac:spMkLst>
            <pc:docMk/>
            <pc:sldMk cId="3827775744" sldId="262"/>
            <ac:spMk id="2" creationId="{AE9DDFC9-970E-A21C-CBCF-BC2E75E675FA}"/>
          </ac:spMkLst>
        </pc:spChg>
        <pc:spChg chg="del">
          <ac:chgData name="Burnham, David J" userId="b53119d4-de17-4aad-a405-f8220535a530" providerId="ADAL" clId="{E63D25B1-6491-A24D-BFF3-F4567DEA89E7}" dt="2024-09-20T14:41:53.928" v="5980" actId="478"/>
          <ac:spMkLst>
            <pc:docMk/>
            <pc:sldMk cId="3827775744" sldId="262"/>
            <ac:spMk id="4" creationId="{FE4E3AA3-CB0A-126B-75F0-6717D9ACBE34}"/>
          </ac:spMkLst>
        </pc:spChg>
        <pc:spChg chg="mod">
          <ac:chgData name="Burnham, David J" userId="b53119d4-de17-4aad-a405-f8220535a530" providerId="ADAL" clId="{E63D25B1-6491-A24D-BFF3-F4567DEA89E7}" dt="2024-09-20T17:32:08.575" v="9670" actId="14100"/>
          <ac:spMkLst>
            <pc:docMk/>
            <pc:sldMk cId="3827775744" sldId="262"/>
            <ac:spMk id="5" creationId="{1FE722FF-BA94-BAE0-8B68-CBDD5A320DF9}"/>
          </ac:spMkLst>
        </pc:spChg>
        <pc:graphicFrameChg chg="mod modGraphic">
          <ac:chgData name="Burnham, David J" userId="b53119d4-de17-4aad-a405-f8220535a530" providerId="ADAL" clId="{E63D25B1-6491-A24D-BFF3-F4567DEA89E7}" dt="2024-09-20T17:34:24.832" v="9696" actId="20577"/>
          <ac:graphicFrameMkLst>
            <pc:docMk/>
            <pc:sldMk cId="3827775744" sldId="262"/>
            <ac:graphicFrameMk id="9" creationId="{47F5EE7F-B33C-A50E-BDFC-A0688242145C}"/>
          </ac:graphicFrameMkLst>
        </pc:graphicFrameChg>
      </pc:sldChg>
      <pc:sldChg chg="modSp mod modNotesTx">
        <pc:chgData name="Burnham, David J" userId="b53119d4-de17-4aad-a405-f8220535a530" providerId="ADAL" clId="{E63D25B1-6491-A24D-BFF3-F4567DEA89E7}" dt="2024-09-20T17:36:50.589" v="9759" actId="20577"/>
        <pc:sldMkLst>
          <pc:docMk/>
          <pc:sldMk cId="2820561644" sldId="269"/>
        </pc:sldMkLst>
        <pc:graphicFrameChg chg="modGraphic">
          <ac:chgData name="Burnham, David J" userId="b53119d4-de17-4aad-a405-f8220535a530" providerId="ADAL" clId="{E63D25B1-6491-A24D-BFF3-F4567DEA89E7}" dt="2024-09-20T17:36:50.589" v="9759" actId="20577"/>
          <ac:graphicFrameMkLst>
            <pc:docMk/>
            <pc:sldMk cId="2820561644" sldId="269"/>
            <ac:graphicFrameMk id="5" creationId="{B277C9BD-BC1B-67D7-D733-39F1821A3C04}"/>
          </ac:graphicFrameMkLst>
        </pc:graphicFrameChg>
      </pc:sldChg>
      <pc:sldChg chg="delSp modSp mod modCm modNotesTx">
        <pc:chgData name="Burnham, David J" userId="b53119d4-de17-4aad-a405-f8220535a530" providerId="ADAL" clId="{E63D25B1-6491-A24D-BFF3-F4567DEA89E7}" dt="2024-09-20T17:37:30.142" v="9823" actId="20577"/>
        <pc:sldMkLst>
          <pc:docMk/>
          <pc:sldMk cId="2561057359" sldId="270"/>
        </pc:sldMkLst>
        <pc:spChg chg="mod">
          <ac:chgData name="Burnham, David J" userId="b53119d4-de17-4aad-a405-f8220535a530" providerId="ADAL" clId="{E63D25B1-6491-A24D-BFF3-F4567DEA89E7}" dt="2024-09-20T14:51:03.515" v="7173" actId="20577"/>
          <ac:spMkLst>
            <pc:docMk/>
            <pc:sldMk cId="2561057359" sldId="270"/>
            <ac:spMk id="2" creationId="{9AB17A77-33E3-E3F2-92EA-1216E8AE12BD}"/>
          </ac:spMkLst>
        </pc:spChg>
        <pc:spChg chg="del">
          <ac:chgData name="Burnham, David J" userId="b53119d4-de17-4aad-a405-f8220535a530" providerId="ADAL" clId="{E63D25B1-6491-A24D-BFF3-F4567DEA89E7}" dt="2024-09-20T17:36:33.073" v="9732" actId="478"/>
          <ac:spMkLst>
            <pc:docMk/>
            <pc:sldMk cId="2561057359" sldId="270"/>
            <ac:spMk id="4" creationId="{906C5493-DE9A-743A-86AE-A4137D16A213}"/>
          </ac:spMkLst>
        </pc:spChg>
        <pc:graphicFrameChg chg="modGraphic">
          <ac:chgData name="Burnham, David J" userId="b53119d4-de17-4aad-a405-f8220535a530" providerId="ADAL" clId="{E63D25B1-6491-A24D-BFF3-F4567DEA89E7}" dt="2024-09-20T17:37:30.142" v="9823" actId="20577"/>
          <ac:graphicFrameMkLst>
            <pc:docMk/>
            <pc:sldMk cId="2561057359" sldId="270"/>
            <ac:graphicFrameMk id="6" creationId="{3D32FDF7-841D-DB30-83DB-336AEC08F79E}"/>
          </ac:graphicFrameMkLst>
        </pc:graphicFrameChg>
      </pc:sldChg>
      <pc:sldChg chg="modSp mod modNotesTx">
        <pc:chgData name="Burnham, David J" userId="b53119d4-de17-4aad-a405-f8220535a530" providerId="ADAL" clId="{E63D25B1-6491-A24D-BFF3-F4567DEA89E7}" dt="2024-09-20T16:42:02.335" v="8837" actId="20577"/>
        <pc:sldMkLst>
          <pc:docMk/>
          <pc:sldMk cId="1312197383" sldId="271"/>
        </pc:sldMkLst>
        <pc:spChg chg="mod">
          <ac:chgData name="Burnham, David J" userId="b53119d4-de17-4aad-a405-f8220535a530" providerId="ADAL" clId="{E63D25B1-6491-A24D-BFF3-F4567DEA89E7}" dt="2024-09-20T16:41:44.722" v="8775" actId="20577"/>
          <ac:spMkLst>
            <pc:docMk/>
            <pc:sldMk cId="1312197383" sldId="271"/>
            <ac:spMk id="5" creationId="{8A4C4201-20C4-8151-9A22-57C9B0FB5DF4}"/>
          </ac:spMkLst>
        </pc:spChg>
        <pc:graphicFrameChg chg="modGraphic">
          <ac:chgData name="Burnham, David J" userId="b53119d4-de17-4aad-a405-f8220535a530" providerId="ADAL" clId="{E63D25B1-6491-A24D-BFF3-F4567DEA89E7}" dt="2024-09-20T16:38:34.903" v="8280" actId="20577"/>
          <ac:graphicFrameMkLst>
            <pc:docMk/>
            <pc:sldMk cId="1312197383" sldId="271"/>
            <ac:graphicFrameMk id="6" creationId="{878BF0C1-9BF0-FF4D-399D-1982BEA45581}"/>
          </ac:graphicFrameMkLst>
        </pc:graphicFrameChg>
      </pc:sldChg>
      <pc:sldChg chg="modSp mod modNotesTx">
        <pc:chgData name="Burnham, David J" userId="b53119d4-de17-4aad-a405-f8220535a530" providerId="ADAL" clId="{E63D25B1-6491-A24D-BFF3-F4567DEA89E7}" dt="2024-09-20T16:45:27.558" v="9530" actId="20577"/>
        <pc:sldMkLst>
          <pc:docMk/>
          <pc:sldMk cId="3729253495" sldId="272"/>
        </pc:sldMkLst>
        <pc:graphicFrameChg chg="modGraphic">
          <ac:chgData name="Burnham, David J" userId="b53119d4-de17-4aad-a405-f8220535a530" providerId="ADAL" clId="{E63D25B1-6491-A24D-BFF3-F4567DEA89E7}" dt="2024-09-20T16:43:49.111" v="9087" actId="20577"/>
          <ac:graphicFrameMkLst>
            <pc:docMk/>
            <pc:sldMk cId="3729253495" sldId="272"/>
            <ac:graphicFrameMk id="4" creationId="{AA5996E4-ADCE-DBCB-4875-B7DAA7F8C134}"/>
          </ac:graphicFrameMkLst>
        </pc:graphicFrameChg>
      </pc:sldChg>
      <pc:sldChg chg="delSp modSp mod modNotesTx">
        <pc:chgData name="Burnham, David J" userId="b53119d4-de17-4aad-a405-f8220535a530" providerId="ADAL" clId="{E63D25B1-6491-A24D-BFF3-F4567DEA89E7}" dt="2024-09-20T17:34:20.017" v="9694" actId="20577"/>
        <pc:sldMkLst>
          <pc:docMk/>
          <pc:sldMk cId="1204059331" sldId="274"/>
        </pc:sldMkLst>
        <pc:spChg chg="mod">
          <ac:chgData name="Burnham, David J" userId="b53119d4-de17-4aad-a405-f8220535a530" providerId="ADAL" clId="{E63D25B1-6491-A24D-BFF3-F4567DEA89E7}" dt="2024-09-20T17:32:39.036" v="9675" actId="20577"/>
          <ac:spMkLst>
            <pc:docMk/>
            <pc:sldMk cId="1204059331" sldId="274"/>
            <ac:spMk id="2" creationId="{AE9DDFC9-970E-A21C-CBCF-BC2E75E675FA}"/>
          </ac:spMkLst>
        </pc:spChg>
        <pc:spChg chg="del">
          <ac:chgData name="Burnham, David J" userId="b53119d4-de17-4aad-a405-f8220535a530" providerId="ADAL" clId="{E63D25B1-6491-A24D-BFF3-F4567DEA89E7}" dt="2024-09-20T17:32:35.317" v="9674" actId="478"/>
          <ac:spMkLst>
            <pc:docMk/>
            <pc:sldMk cId="1204059331" sldId="274"/>
            <ac:spMk id="4" creationId="{FE4E3AA3-CB0A-126B-75F0-6717D9ACBE34}"/>
          </ac:spMkLst>
        </pc:spChg>
        <pc:spChg chg="mod">
          <ac:chgData name="Burnham, David J" userId="b53119d4-de17-4aad-a405-f8220535a530" providerId="ADAL" clId="{E63D25B1-6491-A24D-BFF3-F4567DEA89E7}" dt="2024-09-20T17:32:32.518" v="9673" actId="14100"/>
          <ac:spMkLst>
            <pc:docMk/>
            <pc:sldMk cId="1204059331" sldId="274"/>
            <ac:spMk id="5" creationId="{1FE722FF-BA94-BAE0-8B68-CBDD5A320DF9}"/>
          </ac:spMkLst>
        </pc:spChg>
        <pc:graphicFrameChg chg="mod modGraphic">
          <ac:chgData name="Burnham, David J" userId="b53119d4-de17-4aad-a405-f8220535a530" providerId="ADAL" clId="{E63D25B1-6491-A24D-BFF3-F4567DEA89E7}" dt="2024-09-20T17:34:20.017" v="9694" actId="20577"/>
          <ac:graphicFrameMkLst>
            <pc:docMk/>
            <pc:sldMk cId="1204059331" sldId="274"/>
            <ac:graphicFrameMk id="9" creationId="{47F5EE7F-B33C-A50E-BDFC-A0688242145C}"/>
          </ac:graphicFrameMkLst>
        </pc:graphicFrameChg>
      </pc:sldChg>
      <pc:sldChg chg="delSp modSp mod modNotesTx">
        <pc:chgData name="Burnham, David J" userId="b53119d4-de17-4aad-a405-f8220535a530" providerId="ADAL" clId="{E63D25B1-6491-A24D-BFF3-F4567DEA89E7}" dt="2024-09-20T17:34:15.424" v="9692" actId="20577"/>
        <pc:sldMkLst>
          <pc:docMk/>
          <pc:sldMk cId="2577976042" sldId="275"/>
        </pc:sldMkLst>
        <pc:spChg chg="mod">
          <ac:chgData name="Burnham, David J" userId="b53119d4-de17-4aad-a405-f8220535a530" providerId="ADAL" clId="{E63D25B1-6491-A24D-BFF3-F4567DEA89E7}" dt="2024-09-20T17:32:51.117" v="9677" actId="20577"/>
          <ac:spMkLst>
            <pc:docMk/>
            <pc:sldMk cId="2577976042" sldId="275"/>
            <ac:spMk id="2" creationId="{AE9DDFC9-970E-A21C-CBCF-BC2E75E675FA}"/>
          </ac:spMkLst>
        </pc:spChg>
        <pc:spChg chg="del">
          <ac:chgData name="Burnham, David J" userId="b53119d4-de17-4aad-a405-f8220535a530" providerId="ADAL" clId="{E63D25B1-6491-A24D-BFF3-F4567DEA89E7}" dt="2024-09-20T17:33:02.596" v="9680" actId="478"/>
          <ac:spMkLst>
            <pc:docMk/>
            <pc:sldMk cId="2577976042" sldId="275"/>
            <ac:spMk id="4" creationId="{FE4E3AA3-CB0A-126B-75F0-6717D9ACBE34}"/>
          </ac:spMkLst>
        </pc:spChg>
        <pc:spChg chg="mod">
          <ac:chgData name="Burnham, David J" userId="b53119d4-de17-4aad-a405-f8220535a530" providerId="ADAL" clId="{E63D25B1-6491-A24D-BFF3-F4567DEA89E7}" dt="2024-09-20T17:32:59.442" v="9679" actId="1076"/>
          <ac:spMkLst>
            <pc:docMk/>
            <pc:sldMk cId="2577976042" sldId="275"/>
            <ac:spMk id="5" creationId="{1FE722FF-BA94-BAE0-8B68-CBDD5A320DF9}"/>
          </ac:spMkLst>
        </pc:spChg>
        <pc:graphicFrameChg chg="mod modGraphic">
          <ac:chgData name="Burnham, David J" userId="b53119d4-de17-4aad-a405-f8220535a530" providerId="ADAL" clId="{E63D25B1-6491-A24D-BFF3-F4567DEA89E7}" dt="2024-09-20T17:34:15.424" v="9692" actId="20577"/>
          <ac:graphicFrameMkLst>
            <pc:docMk/>
            <pc:sldMk cId="2577976042" sldId="275"/>
            <ac:graphicFrameMk id="9" creationId="{47F5EE7F-B33C-A50E-BDFC-A0688242145C}"/>
          </ac:graphicFrameMkLst>
        </pc:graphicFrameChg>
      </pc:sldChg>
      <pc:sldChg chg="delSp modSp mod modNotesTx">
        <pc:chgData name="Burnham, David J" userId="b53119d4-de17-4aad-a405-f8220535a530" providerId="ADAL" clId="{E63D25B1-6491-A24D-BFF3-F4567DEA89E7}" dt="2024-09-20T17:35:31.510" v="9703" actId="403"/>
        <pc:sldMkLst>
          <pc:docMk/>
          <pc:sldMk cId="90797818" sldId="276"/>
        </pc:sldMkLst>
        <pc:spChg chg="mod">
          <ac:chgData name="Burnham, David J" userId="b53119d4-de17-4aad-a405-f8220535a530" providerId="ADAL" clId="{E63D25B1-6491-A24D-BFF3-F4567DEA89E7}" dt="2024-09-20T17:35:31.510" v="9703" actId="403"/>
          <ac:spMkLst>
            <pc:docMk/>
            <pc:sldMk cId="90797818" sldId="276"/>
            <ac:spMk id="2" creationId="{AE9DDFC9-970E-A21C-CBCF-BC2E75E675FA}"/>
          </ac:spMkLst>
        </pc:spChg>
        <pc:spChg chg="del">
          <ac:chgData name="Burnham, David J" userId="b53119d4-de17-4aad-a405-f8220535a530" providerId="ADAL" clId="{E63D25B1-6491-A24D-BFF3-F4567DEA89E7}" dt="2024-09-20T17:33:37.145" v="9683" actId="478"/>
          <ac:spMkLst>
            <pc:docMk/>
            <pc:sldMk cId="90797818" sldId="276"/>
            <ac:spMk id="4" creationId="{FE4E3AA3-CB0A-126B-75F0-6717D9ACBE34}"/>
          </ac:spMkLst>
        </pc:spChg>
        <pc:spChg chg="mod">
          <ac:chgData name="Burnham, David J" userId="b53119d4-de17-4aad-a405-f8220535a530" providerId="ADAL" clId="{E63D25B1-6491-A24D-BFF3-F4567DEA89E7}" dt="2024-09-20T17:33:11.463" v="9681" actId="1076"/>
          <ac:spMkLst>
            <pc:docMk/>
            <pc:sldMk cId="90797818" sldId="276"/>
            <ac:spMk id="5" creationId="{1FE722FF-BA94-BAE0-8B68-CBDD5A320DF9}"/>
          </ac:spMkLst>
        </pc:spChg>
        <pc:graphicFrameChg chg="mod modGraphic">
          <ac:chgData name="Burnham, David J" userId="b53119d4-de17-4aad-a405-f8220535a530" providerId="ADAL" clId="{E63D25B1-6491-A24D-BFF3-F4567DEA89E7}" dt="2024-09-20T17:34:10.105" v="9690" actId="20577"/>
          <ac:graphicFrameMkLst>
            <pc:docMk/>
            <pc:sldMk cId="90797818" sldId="276"/>
            <ac:graphicFrameMk id="9" creationId="{47F5EE7F-B33C-A50E-BDFC-A0688242145C}"/>
          </ac:graphicFrameMkLst>
        </pc:graphicFrameChg>
      </pc:sldChg>
      <pc:sldChg chg="delSp modSp mod modNotesTx">
        <pc:chgData name="Burnham, David J" userId="b53119d4-de17-4aad-a405-f8220535a530" providerId="ADAL" clId="{E63D25B1-6491-A24D-BFF3-F4567DEA89E7}" dt="2024-09-20T17:34:03.791" v="9688" actId="20577"/>
        <pc:sldMkLst>
          <pc:docMk/>
          <pc:sldMk cId="393833792" sldId="277"/>
        </pc:sldMkLst>
        <pc:spChg chg="del">
          <ac:chgData name="Burnham, David J" userId="b53119d4-de17-4aad-a405-f8220535a530" providerId="ADAL" clId="{E63D25B1-6491-A24D-BFF3-F4567DEA89E7}" dt="2024-09-20T17:33:48.995" v="9685" actId="478"/>
          <ac:spMkLst>
            <pc:docMk/>
            <pc:sldMk cId="393833792" sldId="277"/>
            <ac:spMk id="4" creationId="{FE4E3AA3-CB0A-126B-75F0-6717D9ACBE34}"/>
          </ac:spMkLst>
        </pc:spChg>
        <pc:spChg chg="mod">
          <ac:chgData name="Burnham, David J" userId="b53119d4-de17-4aad-a405-f8220535a530" providerId="ADAL" clId="{E63D25B1-6491-A24D-BFF3-F4567DEA89E7}" dt="2024-09-20T17:33:43.694" v="9684" actId="1076"/>
          <ac:spMkLst>
            <pc:docMk/>
            <pc:sldMk cId="393833792" sldId="277"/>
            <ac:spMk id="5" creationId="{1FE722FF-BA94-BAE0-8B68-CBDD5A320DF9}"/>
          </ac:spMkLst>
        </pc:spChg>
        <pc:graphicFrameChg chg="mod modGraphic">
          <ac:chgData name="Burnham, David J" userId="b53119d4-de17-4aad-a405-f8220535a530" providerId="ADAL" clId="{E63D25B1-6491-A24D-BFF3-F4567DEA89E7}" dt="2024-09-20T17:34:03.791" v="9688" actId="20577"/>
          <ac:graphicFrameMkLst>
            <pc:docMk/>
            <pc:sldMk cId="393833792" sldId="277"/>
            <ac:graphicFrameMk id="9" creationId="{47F5EE7F-B33C-A50E-BDFC-A0688242145C}"/>
          </ac:graphicFrameMkLst>
        </pc:graphicFrameChg>
      </pc:sldChg>
      <pc:sldChg chg="delSp modSp mod modNotesTx">
        <pc:chgData name="Burnham, David J" userId="b53119d4-de17-4aad-a405-f8220535a530" providerId="ADAL" clId="{E63D25B1-6491-A24D-BFF3-F4567DEA89E7}" dt="2024-09-20T17:34:56.043" v="9701" actId="1076"/>
        <pc:sldMkLst>
          <pc:docMk/>
          <pc:sldMk cId="481983828" sldId="278"/>
        </pc:sldMkLst>
        <pc:spChg chg="del">
          <ac:chgData name="Burnham, David J" userId="b53119d4-de17-4aad-a405-f8220535a530" providerId="ADAL" clId="{E63D25B1-6491-A24D-BFF3-F4567DEA89E7}" dt="2024-09-20T17:34:51.962" v="9700" actId="478"/>
          <ac:spMkLst>
            <pc:docMk/>
            <pc:sldMk cId="481983828" sldId="278"/>
            <ac:spMk id="4" creationId="{FE4E3AA3-CB0A-126B-75F0-6717D9ACBE34}"/>
          </ac:spMkLst>
        </pc:spChg>
        <pc:spChg chg="mod">
          <ac:chgData name="Burnham, David J" userId="b53119d4-de17-4aad-a405-f8220535a530" providerId="ADAL" clId="{E63D25B1-6491-A24D-BFF3-F4567DEA89E7}" dt="2024-09-20T17:34:56.043" v="9701" actId="1076"/>
          <ac:spMkLst>
            <pc:docMk/>
            <pc:sldMk cId="481983828" sldId="278"/>
            <ac:spMk id="5" creationId="{1FE722FF-BA94-BAE0-8B68-CBDD5A320DF9}"/>
          </ac:spMkLst>
        </pc:spChg>
        <pc:graphicFrameChg chg="mod modGraphic">
          <ac:chgData name="Burnham, David J" userId="b53119d4-de17-4aad-a405-f8220535a530" providerId="ADAL" clId="{E63D25B1-6491-A24D-BFF3-F4567DEA89E7}" dt="2024-09-20T17:34:37.598" v="9699" actId="20577"/>
          <ac:graphicFrameMkLst>
            <pc:docMk/>
            <pc:sldMk cId="481983828" sldId="278"/>
            <ac:graphicFrameMk id="9" creationId="{47F5EE7F-B33C-A50E-BDFC-A0688242145C}"/>
          </ac:graphicFrameMkLst>
        </pc:graphicFrameChg>
      </pc:sldChg>
      <pc:sldChg chg="delSp modSp mod modNotesTx">
        <pc:chgData name="Burnham, David J" userId="b53119d4-de17-4aad-a405-f8220535a530" providerId="ADAL" clId="{E63D25B1-6491-A24D-BFF3-F4567DEA89E7}" dt="2024-09-20T17:35:51.889" v="9706" actId="478"/>
        <pc:sldMkLst>
          <pc:docMk/>
          <pc:sldMk cId="1828591381" sldId="279"/>
        </pc:sldMkLst>
        <pc:spChg chg="del">
          <ac:chgData name="Burnham, David J" userId="b53119d4-de17-4aad-a405-f8220535a530" providerId="ADAL" clId="{E63D25B1-6491-A24D-BFF3-F4567DEA89E7}" dt="2024-09-20T17:35:51.889" v="9706" actId="478"/>
          <ac:spMkLst>
            <pc:docMk/>
            <pc:sldMk cId="1828591381" sldId="279"/>
            <ac:spMk id="4" creationId="{FE4E3AA3-CB0A-126B-75F0-6717D9ACBE34}"/>
          </ac:spMkLst>
        </pc:spChg>
        <pc:spChg chg="mod">
          <ac:chgData name="Burnham, David J" userId="b53119d4-de17-4aad-a405-f8220535a530" providerId="ADAL" clId="{E63D25B1-6491-A24D-BFF3-F4567DEA89E7}" dt="2024-09-20T17:35:49.105" v="9705" actId="1076"/>
          <ac:spMkLst>
            <pc:docMk/>
            <pc:sldMk cId="1828591381" sldId="279"/>
            <ac:spMk id="5" creationId="{1FE722FF-BA94-BAE0-8B68-CBDD5A320DF9}"/>
          </ac:spMkLst>
        </pc:spChg>
        <pc:graphicFrameChg chg="mod">
          <ac:chgData name="Burnham, David J" userId="b53119d4-de17-4aad-a405-f8220535a530" providerId="ADAL" clId="{E63D25B1-6491-A24D-BFF3-F4567DEA89E7}" dt="2024-09-20T17:35:44.055" v="9704"/>
          <ac:graphicFrameMkLst>
            <pc:docMk/>
            <pc:sldMk cId="1828591381" sldId="279"/>
            <ac:graphicFrameMk id="9" creationId="{47F5EE7F-B33C-A50E-BDFC-A0688242145C}"/>
          </ac:graphicFrameMkLst>
        </pc:graphicFrameChg>
      </pc:sldChg>
      <pc:sldChg chg="modSp mod modNotesTx">
        <pc:chgData name="Burnham, David J" userId="b53119d4-de17-4aad-a405-f8220535a530" providerId="ADAL" clId="{E63D25B1-6491-A24D-BFF3-F4567DEA89E7}" dt="2024-09-20T14:18:09.152" v="1666" actId="20577"/>
        <pc:sldMkLst>
          <pc:docMk/>
          <pc:sldMk cId="2613129220" sldId="280"/>
        </pc:sldMkLst>
        <pc:spChg chg="mod">
          <ac:chgData name="Burnham, David J" userId="b53119d4-de17-4aad-a405-f8220535a530" providerId="ADAL" clId="{E63D25B1-6491-A24D-BFF3-F4567DEA89E7}" dt="2024-09-19T10:23:33.358" v="87" actId="20577"/>
          <ac:spMkLst>
            <pc:docMk/>
            <pc:sldMk cId="2613129220" sldId="280"/>
            <ac:spMk id="4" creationId="{49BF7D17-58E9-619E-6C90-F28E30343A17}"/>
          </ac:spMkLst>
        </pc:spChg>
      </pc:sldChg>
      <pc:sldChg chg="delSp modSp mod modNotesTx">
        <pc:chgData name="Burnham, David J" userId="b53119d4-de17-4aad-a405-f8220535a530" providerId="ADAL" clId="{E63D25B1-6491-A24D-BFF3-F4567DEA89E7}" dt="2024-09-20T14:40:42.571" v="5839" actId="20577"/>
        <pc:sldMkLst>
          <pc:docMk/>
          <pc:sldMk cId="889903870" sldId="282"/>
        </pc:sldMkLst>
        <pc:spChg chg="mod">
          <ac:chgData name="Burnham, David J" userId="b53119d4-de17-4aad-a405-f8220535a530" providerId="ADAL" clId="{E63D25B1-6491-A24D-BFF3-F4567DEA89E7}" dt="2024-09-19T10:24:57.578" v="113" actId="20577"/>
          <ac:spMkLst>
            <pc:docMk/>
            <pc:sldMk cId="889903870" sldId="282"/>
            <ac:spMk id="3" creationId="{53A223AD-640E-ACFF-0F3C-C432890F88A9}"/>
          </ac:spMkLst>
        </pc:spChg>
        <pc:spChg chg="del">
          <ac:chgData name="Burnham, David J" userId="b53119d4-de17-4aad-a405-f8220535a530" providerId="ADAL" clId="{E63D25B1-6491-A24D-BFF3-F4567DEA89E7}" dt="2024-09-20T14:39:08.471" v="5409" actId="478"/>
          <ac:spMkLst>
            <pc:docMk/>
            <pc:sldMk cId="889903870" sldId="282"/>
            <ac:spMk id="4" creationId="{FE4E3AA3-CB0A-126B-75F0-6717D9ACBE34}"/>
          </ac:spMkLst>
        </pc:spChg>
      </pc:sldChg>
    </pc:docChg>
  </pc:docChgLst>
  <pc:docChgLst>
    <pc:chgData name="Fundling, Jay H" userId="41311f2f-2fae-44ea-8006-4c1286b76ecb" providerId="ADAL" clId="{BD7DA148-E32E-43BE-8AAE-73878CB15D95}"/>
    <pc:docChg chg="undo redo custSel addSld modSld">
      <pc:chgData name="Fundling, Jay H" userId="41311f2f-2fae-44ea-8006-4c1286b76ecb" providerId="ADAL" clId="{BD7DA148-E32E-43BE-8AAE-73878CB15D95}" dt="2024-09-17T17:51:12.894" v="486" actId="403"/>
      <pc:docMkLst>
        <pc:docMk/>
      </pc:docMkLst>
      <pc:sldChg chg="modSp mod">
        <pc:chgData name="Fundling, Jay H" userId="41311f2f-2fae-44ea-8006-4c1286b76ecb" providerId="ADAL" clId="{BD7DA148-E32E-43BE-8AAE-73878CB15D95}" dt="2024-09-17T17:21:56.879" v="120" actId="20577"/>
        <pc:sldMkLst>
          <pc:docMk/>
          <pc:sldMk cId="3516621866" sldId="257"/>
        </pc:sldMkLst>
        <pc:graphicFrameChg chg="mod modGraphic">
          <ac:chgData name="Fundling, Jay H" userId="41311f2f-2fae-44ea-8006-4c1286b76ecb" providerId="ADAL" clId="{BD7DA148-E32E-43BE-8AAE-73878CB15D95}" dt="2024-09-17T13:44:24.733" v="24" actId="552"/>
          <ac:graphicFrameMkLst>
            <pc:docMk/>
            <pc:sldMk cId="3516621866" sldId="257"/>
            <ac:graphicFrameMk id="7" creationId="{52A3AE40-F557-61B3-AECD-604B864D6AD7}"/>
          </ac:graphicFrameMkLst>
        </pc:graphicFrameChg>
        <pc:graphicFrameChg chg="mod modGraphic">
          <ac:chgData name="Fundling, Jay H" userId="41311f2f-2fae-44ea-8006-4c1286b76ecb" providerId="ADAL" clId="{BD7DA148-E32E-43BE-8AAE-73878CB15D95}" dt="2024-09-17T17:21:56.879" v="120" actId="20577"/>
          <ac:graphicFrameMkLst>
            <pc:docMk/>
            <pc:sldMk cId="3516621866" sldId="257"/>
            <ac:graphicFrameMk id="8" creationId="{013E4274-DE4A-DF63-49F7-E29B23D99870}"/>
          </ac:graphicFrameMkLst>
        </pc:graphicFrameChg>
        <pc:graphicFrameChg chg="mod modGraphic">
          <ac:chgData name="Fundling, Jay H" userId="41311f2f-2fae-44ea-8006-4c1286b76ecb" providerId="ADAL" clId="{BD7DA148-E32E-43BE-8AAE-73878CB15D95}" dt="2024-09-17T17:21:49.978" v="113" actId="20577"/>
          <ac:graphicFrameMkLst>
            <pc:docMk/>
            <pc:sldMk cId="3516621866" sldId="257"/>
            <ac:graphicFrameMk id="9" creationId="{EB3BED41-7D21-D9C9-9D77-CD101B1BDB1E}"/>
          </ac:graphicFrameMkLst>
        </pc:graphicFrameChg>
      </pc:sldChg>
      <pc:sldChg chg="modSp mod">
        <pc:chgData name="Fundling, Jay H" userId="41311f2f-2fae-44ea-8006-4c1286b76ecb" providerId="ADAL" clId="{BD7DA148-E32E-43BE-8AAE-73878CB15D95}" dt="2024-09-17T17:27:32.524" v="256" actId="20577"/>
        <pc:sldMkLst>
          <pc:docMk/>
          <pc:sldMk cId="161264270" sldId="258"/>
        </pc:sldMkLst>
        <pc:spChg chg="mod">
          <ac:chgData name="Fundling, Jay H" userId="41311f2f-2fae-44ea-8006-4c1286b76ecb" providerId="ADAL" clId="{BD7DA148-E32E-43BE-8AAE-73878CB15D95}" dt="2024-09-17T17:25:56.424" v="197" actId="20577"/>
          <ac:spMkLst>
            <pc:docMk/>
            <pc:sldMk cId="161264270" sldId="258"/>
            <ac:spMk id="2" creationId="{DB2AAC38-6093-38B1-98D6-FE9899246DF9}"/>
          </ac:spMkLst>
        </pc:spChg>
        <pc:spChg chg="mod">
          <ac:chgData name="Fundling, Jay H" userId="41311f2f-2fae-44ea-8006-4c1286b76ecb" providerId="ADAL" clId="{BD7DA148-E32E-43BE-8AAE-73878CB15D95}" dt="2024-09-17T17:24:10.482" v="166" actId="20577"/>
          <ac:spMkLst>
            <pc:docMk/>
            <pc:sldMk cId="161264270" sldId="258"/>
            <ac:spMk id="10" creationId="{E813464A-8B6B-8168-6C96-03C77755D2B1}"/>
          </ac:spMkLst>
        </pc:spChg>
        <pc:graphicFrameChg chg="mod modGraphic">
          <ac:chgData name="Fundling, Jay H" userId="41311f2f-2fae-44ea-8006-4c1286b76ecb" providerId="ADAL" clId="{BD7DA148-E32E-43BE-8AAE-73878CB15D95}" dt="2024-09-17T17:25:04.429" v="183" actId="20577"/>
          <ac:graphicFrameMkLst>
            <pc:docMk/>
            <pc:sldMk cId="161264270" sldId="258"/>
            <ac:graphicFrameMk id="11" creationId="{D2506A3A-3773-3A99-CE2D-A4994F897321}"/>
          </ac:graphicFrameMkLst>
        </pc:graphicFrameChg>
        <pc:graphicFrameChg chg="mod modGraphic">
          <ac:chgData name="Fundling, Jay H" userId="41311f2f-2fae-44ea-8006-4c1286b76ecb" providerId="ADAL" clId="{BD7DA148-E32E-43BE-8AAE-73878CB15D95}" dt="2024-09-17T17:27:16.692" v="237" actId="20577"/>
          <ac:graphicFrameMkLst>
            <pc:docMk/>
            <pc:sldMk cId="161264270" sldId="258"/>
            <ac:graphicFrameMk id="12" creationId="{D2CDADF1-8B55-FD1E-CE5A-AA5ADD816AB9}"/>
          </ac:graphicFrameMkLst>
        </pc:graphicFrameChg>
        <pc:graphicFrameChg chg="mod modGraphic">
          <ac:chgData name="Fundling, Jay H" userId="41311f2f-2fae-44ea-8006-4c1286b76ecb" providerId="ADAL" clId="{BD7DA148-E32E-43BE-8AAE-73878CB15D95}" dt="2024-09-17T17:27:32.524" v="256" actId="20577"/>
          <ac:graphicFrameMkLst>
            <pc:docMk/>
            <pc:sldMk cId="161264270" sldId="258"/>
            <ac:graphicFrameMk id="13" creationId="{74C574BD-ECAB-DB8A-1071-6A7A2760BF67}"/>
          </ac:graphicFrameMkLst>
        </pc:graphicFrameChg>
      </pc:sldChg>
      <pc:sldChg chg="modSp mod">
        <pc:chgData name="Fundling, Jay H" userId="41311f2f-2fae-44ea-8006-4c1286b76ecb" providerId="ADAL" clId="{BD7DA148-E32E-43BE-8AAE-73878CB15D95}" dt="2024-09-17T17:28:06.620" v="257"/>
        <pc:sldMkLst>
          <pc:docMk/>
          <pc:sldMk cId="1183899724" sldId="259"/>
        </pc:sldMkLst>
        <pc:spChg chg="mod">
          <ac:chgData name="Fundling, Jay H" userId="41311f2f-2fae-44ea-8006-4c1286b76ecb" providerId="ADAL" clId="{BD7DA148-E32E-43BE-8AAE-73878CB15D95}" dt="2024-09-17T17:28:06.620" v="257"/>
          <ac:spMkLst>
            <pc:docMk/>
            <pc:sldMk cId="1183899724" sldId="259"/>
            <ac:spMk id="2" creationId="{625DEF98-9821-60A1-206F-6E5249E700A1}"/>
          </ac:spMkLst>
        </pc:spChg>
      </pc:sldChg>
      <pc:sldChg chg="addSp delSp modSp mod">
        <pc:chgData name="Fundling, Jay H" userId="41311f2f-2fae-44ea-8006-4c1286b76ecb" providerId="ADAL" clId="{BD7DA148-E32E-43BE-8AAE-73878CB15D95}" dt="2024-09-17T17:30:12.193" v="271" actId="22"/>
        <pc:sldMkLst>
          <pc:docMk/>
          <pc:sldMk cId="616016057" sldId="260"/>
        </pc:sldMkLst>
        <pc:spChg chg="mod">
          <ac:chgData name="Fundling, Jay H" userId="41311f2f-2fae-44ea-8006-4c1286b76ecb" providerId="ADAL" clId="{BD7DA148-E32E-43BE-8AAE-73878CB15D95}" dt="2024-09-17T17:29:06.331" v="266"/>
          <ac:spMkLst>
            <pc:docMk/>
            <pc:sldMk cId="616016057" sldId="260"/>
            <ac:spMk id="2" creationId="{AE9DDFC9-970E-A21C-CBCF-BC2E75E675FA}"/>
          </ac:spMkLst>
        </pc:spChg>
        <pc:spChg chg="add del">
          <ac:chgData name="Fundling, Jay H" userId="41311f2f-2fae-44ea-8006-4c1286b76ecb" providerId="ADAL" clId="{BD7DA148-E32E-43BE-8AAE-73878CB15D95}" dt="2024-09-17T17:30:05.135" v="269" actId="22"/>
          <ac:spMkLst>
            <pc:docMk/>
            <pc:sldMk cId="616016057" sldId="260"/>
            <ac:spMk id="4" creationId="{2648492A-B899-DAEC-AD8A-372DB90BA1F6}"/>
          </ac:spMkLst>
        </pc:spChg>
        <pc:spChg chg="add del">
          <ac:chgData name="Fundling, Jay H" userId="41311f2f-2fae-44ea-8006-4c1286b76ecb" providerId="ADAL" clId="{BD7DA148-E32E-43BE-8AAE-73878CB15D95}" dt="2024-09-17T17:30:12.193" v="271" actId="22"/>
          <ac:spMkLst>
            <pc:docMk/>
            <pc:sldMk cId="616016057" sldId="260"/>
            <ac:spMk id="7" creationId="{28C065EA-2AAA-A02C-F124-27D7ECD22FC8}"/>
          </ac:spMkLst>
        </pc:spChg>
        <pc:graphicFrameChg chg="mod modGraphic">
          <ac:chgData name="Fundling, Jay H" userId="41311f2f-2fae-44ea-8006-4c1286b76ecb" providerId="ADAL" clId="{BD7DA148-E32E-43BE-8AAE-73878CB15D95}" dt="2024-09-17T17:11:35.677" v="91" actId="12788"/>
          <ac:graphicFrameMkLst>
            <pc:docMk/>
            <pc:sldMk cId="616016057" sldId="260"/>
            <ac:graphicFrameMk id="9" creationId="{6F918ABC-2194-06CA-117A-43FB415B789D}"/>
          </ac:graphicFrameMkLst>
        </pc:graphicFrameChg>
        <pc:graphicFrameChg chg="mod">
          <ac:chgData name="Fundling, Jay H" userId="41311f2f-2fae-44ea-8006-4c1286b76ecb" providerId="ADAL" clId="{BD7DA148-E32E-43BE-8AAE-73878CB15D95}" dt="2024-09-17T17:11:35.677" v="91" actId="12788"/>
          <ac:graphicFrameMkLst>
            <pc:docMk/>
            <pc:sldMk cId="616016057" sldId="260"/>
            <ac:graphicFrameMk id="10" creationId="{E6CA60FE-6B4A-7B95-5B5B-01EFEA77619C}"/>
          </ac:graphicFrameMkLst>
        </pc:graphicFrameChg>
      </pc:sldChg>
      <pc:sldChg chg="modSp mod">
        <pc:chgData name="Fundling, Jay H" userId="41311f2f-2fae-44ea-8006-4c1286b76ecb" providerId="ADAL" clId="{BD7DA148-E32E-43BE-8AAE-73878CB15D95}" dt="2024-09-17T17:38:29.953" v="337" actId="20577"/>
        <pc:sldMkLst>
          <pc:docMk/>
          <pc:sldMk cId="669597348" sldId="261"/>
        </pc:sldMkLst>
        <pc:spChg chg="mod">
          <ac:chgData name="Fundling, Jay H" userId="41311f2f-2fae-44ea-8006-4c1286b76ecb" providerId="ADAL" clId="{BD7DA148-E32E-43BE-8AAE-73878CB15D95}" dt="2024-09-17T17:38:29.953" v="337" actId="20577"/>
          <ac:spMkLst>
            <pc:docMk/>
            <pc:sldMk cId="669597348" sldId="261"/>
            <ac:spMk id="2" creationId="{F525C00E-D507-4B66-0C52-AD47E20A8530}"/>
          </ac:spMkLst>
        </pc:spChg>
        <pc:graphicFrameChg chg="mod modGraphic">
          <ac:chgData name="Fundling, Jay H" userId="41311f2f-2fae-44ea-8006-4c1286b76ecb" providerId="ADAL" clId="{BD7DA148-E32E-43BE-8AAE-73878CB15D95}" dt="2024-09-17T17:19:59.371" v="111" actId="14100"/>
          <ac:graphicFrameMkLst>
            <pc:docMk/>
            <pc:sldMk cId="669597348" sldId="261"/>
            <ac:graphicFrameMk id="6" creationId="{E9024178-B472-781D-9AFC-1CED3A93B2F2}"/>
          </ac:graphicFrameMkLst>
        </pc:graphicFrameChg>
      </pc:sldChg>
      <pc:sldChg chg="modSp mod">
        <pc:chgData name="Fundling, Jay H" userId="41311f2f-2fae-44ea-8006-4c1286b76ecb" providerId="ADAL" clId="{BD7DA148-E32E-43BE-8AAE-73878CB15D95}" dt="2024-09-17T17:29:28.937" v="267"/>
        <pc:sldMkLst>
          <pc:docMk/>
          <pc:sldMk cId="3827775744" sldId="262"/>
        </pc:sldMkLst>
        <pc:spChg chg="mod">
          <ac:chgData name="Fundling, Jay H" userId="41311f2f-2fae-44ea-8006-4c1286b76ecb" providerId="ADAL" clId="{BD7DA148-E32E-43BE-8AAE-73878CB15D95}" dt="2024-09-17T17:29:28.937" v="267"/>
          <ac:spMkLst>
            <pc:docMk/>
            <pc:sldMk cId="3827775744" sldId="262"/>
            <ac:spMk id="2" creationId="{AE9DDFC9-970E-A21C-CBCF-BC2E75E675FA}"/>
          </ac:spMkLst>
        </pc:spChg>
        <pc:graphicFrameChg chg="mod modGraphic">
          <ac:chgData name="Fundling, Jay H" userId="41311f2f-2fae-44ea-8006-4c1286b76ecb" providerId="ADAL" clId="{BD7DA148-E32E-43BE-8AAE-73878CB15D95}" dt="2024-09-17T17:17:06.978" v="94" actId="14100"/>
          <ac:graphicFrameMkLst>
            <pc:docMk/>
            <pc:sldMk cId="3827775744" sldId="262"/>
            <ac:graphicFrameMk id="9" creationId="{47F5EE7F-B33C-A50E-BDFC-A0688242145C}"/>
          </ac:graphicFrameMkLst>
        </pc:graphicFrameChg>
      </pc:sldChg>
      <pc:sldChg chg="modSp mod">
        <pc:chgData name="Fundling, Jay H" userId="41311f2f-2fae-44ea-8006-4c1286b76ecb" providerId="ADAL" clId="{BD7DA148-E32E-43BE-8AAE-73878CB15D95}" dt="2024-09-17T17:38:54.120" v="338"/>
        <pc:sldMkLst>
          <pc:docMk/>
          <pc:sldMk cId="2820561644" sldId="269"/>
        </pc:sldMkLst>
        <pc:spChg chg="mod">
          <ac:chgData name="Fundling, Jay H" userId="41311f2f-2fae-44ea-8006-4c1286b76ecb" providerId="ADAL" clId="{BD7DA148-E32E-43BE-8AAE-73878CB15D95}" dt="2024-09-17T17:38:54.120" v="338"/>
          <ac:spMkLst>
            <pc:docMk/>
            <pc:sldMk cId="2820561644" sldId="269"/>
            <ac:spMk id="2" creationId="{BEB94BE0-63D2-8F64-008F-F482EC7D85DE}"/>
          </ac:spMkLst>
        </pc:spChg>
        <pc:graphicFrameChg chg="mod">
          <ac:chgData name="Fundling, Jay H" userId="41311f2f-2fae-44ea-8006-4c1286b76ecb" providerId="ADAL" clId="{BD7DA148-E32E-43BE-8AAE-73878CB15D95}" dt="2024-09-17T17:18:41.553" v="102" actId="1076"/>
          <ac:graphicFrameMkLst>
            <pc:docMk/>
            <pc:sldMk cId="2820561644" sldId="269"/>
            <ac:graphicFrameMk id="5" creationId="{B277C9BD-BC1B-67D7-D733-39F1821A3C04}"/>
          </ac:graphicFrameMkLst>
        </pc:graphicFrameChg>
      </pc:sldChg>
      <pc:sldChg chg="modSp mod">
        <pc:chgData name="Fundling, Jay H" userId="41311f2f-2fae-44ea-8006-4c1286b76ecb" providerId="ADAL" clId="{BD7DA148-E32E-43BE-8AAE-73878CB15D95}" dt="2024-09-17T17:39:39.555" v="352" actId="20577"/>
        <pc:sldMkLst>
          <pc:docMk/>
          <pc:sldMk cId="2561057359" sldId="270"/>
        </pc:sldMkLst>
        <pc:spChg chg="mod">
          <ac:chgData name="Fundling, Jay H" userId="41311f2f-2fae-44ea-8006-4c1286b76ecb" providerId="ADAL" clId="{BD7DA148-E32E-43BE-8AAE-73878CB15D95}" dt="2024-09-17T17:39:39.555" v="352" actId="20577"/>
          <ac:spMkLst>
            <pc:docMk/>
            <pc:sldMk cId="2561057359" sldId="270"/>
            <ac:spMk id="2" creationId="{9AB17A77-33E3-E3F2-92EA-1216E8AE12BD}"/>
          </ac:spMkLst>
        </pc:spChg>
        <pc:spChg chg="mod">
          <ac:chgData name="Fundling, Jay H" userId="41311f2f-2fae-44ea-8006-4c1286b76ecb" providerId="ADAL" clId="{BD7DA148-E32E-43BE-8AAE-73878CB15D95}" dt="2024-09-17T17:39:26.953" v="340" actId="1076"/>
          <ac:spMkLst>
            <pc:docMk/>
            <pc:sldMk cId="2561057359" sldId="270"/>
            <ac:spMk id="4" creationId="{906C5493-DE9A-743A-86AE-A4137D16A213}"/>
          </ac:spMkLst>
        </pc:spChg>
        <pc:graphicFrameChg chg="mod">
          <ac:chgData name="Fundling, Jay H" userId="41311f2f-2fae-44ea-8006-4c1286b76ecb" providerId="ADAL" clId="{BD7DA148-E32E-43BE-8AAE-73878CB15D95}" dt="2024-09-17T17:18:51.089" v="103" actId="1076"/>
          <ac:graphicFrameMkLst>
            <pc:docMk/>
            <pc:sldMk cId="2561057359" sldId="270"/>
            <ac:graphicFrameMk id="6" creationId="{3D32FDF7-841D-DB30-83DB-336AEC08F79E}"/>
          </ac:graphicFrameMkLst>
        </pc:graphicFrameChg>
      </pc:sldChg>
      <pc:sldChg chg="modSp mod">
        <pc:chgData name="Fundling, Jay H" userId="41311f2f-2fae-44ea-8006-4c1286b76ecb" providerId="ADAL" clId="{BD7DA148-E32E-43BE-8AAE-73878CB15D95}" dt="2024-09-17T17:51:12.894" v="486" actId="403"/>
        <pc:sldMkLst>
          <pc:docMk/>
          <pc:sldMk cId="1312197383" sldId="271"/>
        </pc:sldMkLst>
        <pc:graphicFrameChg chg="mod modGraphic">
          <ac:chgData name="Fundling, Jay H" userId="41311f2f-2fae-44ea-8006-4c1286b76ecb" providerId="ADAL" clId="{BD7DA148-E32E-43BE-8AAE-73878CB15D95}" dt="2024-09-17T17:51:12.894" v="486" actId="403"/>
          <ac:graphicFrameMkLst>
            <pc:docMk/>
            <pc:sldMk cId="1312197383" sldId="271"/>
            <ac:graphicFrameMk id="6" creationId="{878BF0C1-9BF0-FF4D-399D-1982BEA45581}"/>
          </ac:graphicFrameMkLst>
        </pc:graphicFrameChg>
      </pc:sldChg>
      <pc:sldChg chg="modSp mod">
        <pc:chgData name="Fundling, Jay H" userId="41311f2f-2fae-44ea-8006-4c1286b76ecb" providerId="ADAL" clId="{BD7DA148-E32E-43BE-8AAE-73878CB15D95}" dt="2024-09-17T17:31:17.947" v="291"/>
        <pc:sldMkLst>
          <pc:docMk/>
          <pc:sldMk cId="1204059331" sldId="274"/>
        </pc:sldMkLst>
        <pc:spChg chg="mod">
          <ac:chgData name="Fundling, Jay H" userId="41311f2f-2fae-44ea-8006-4c1286b76ecb" providerId="ADAL" clId="{BD7DA148-E32E-43BE-8AAE-73878CB15D95}" dt="2024-09-17T17:31:17.947" v="291"/>
          <ac:spMkLst>
            <pc:docMk/>
            <pc:sldMk cId="1204059331" sldId="274"/>
            <ac:spMk id="2" creationId="{AE9DDFC9-970E-A21C-CBCF-BC2E75E675FA}"/>
          </ac:spMkLst>
        </pc:spChg>
        <pc:graphicFrameChg chg="mod modGraphic">
          <ac:chgData name="Fundling, Jay H" userId="41311f2f-2fae-44ea-8006-4c1286b76ecb" providerId="ADAL" clId="{BD7DA148-E32E-43BE-8AAE-73878CB15D95}" dt="2024-09-17T17:19:22.306" v="105" actId="14100"/>
          <ac:graphicFrameMkLst>
            <pc:docMk/>
            <pc:sldMk cId="1204059331" sldId="274"/>
            <ac:graphicFrameMk id="9" creationId="{47F5EE7F-B33C-A50E-BDFC-A0688242145C}"/>
          </ac:graphicFrameMkLst>
        </pc:graphicFrameChg>
      </pc:sldChg>
      <pc:sldChg chg="modSp mod">
        <pc:chgData name="Fundling, Jay H" userId="41311f2f-2fae-44ea-8006-4c1286b76ecb" providerId="ADAL" clId="{BD7DA148-E32E-43BE-8AAE-73878CB15D95}" dt="2024-09-17T17:31:30.270" v="292"/>
        <pc:sldMkLst>
          <pc:docMk/>
          <pc:sldMk cId="2577976042" sldId="275"/>
        </pc:sldMkLst>
        <pc:spChg chg="mod">
          <ac:chgData name="Fundling, Jay H" userId="41311f2f-2fae-44ea-8006-4c1286b76ecb" providerId="ADAL" clId="{BD7DA148-E32E-43BE-8AAE-73878CB15D95}" dt="2024-09-17T17:31:30.270" v="292"/>
          <ac:spMkLst>
            <pc:docMk/>
            <pc:sldMk cId="2577976042" sldId="275"/>
            <ac:spMk id="2" creationId="{AE9DDFC9-970E-A21C-CBCF-BC2E75E675FA}"/>
          </ac:spMkLst>
        </pc:spChg>
        <pc:graphicFrameChg chg="mod modGraphic">
          <ac:chgData name="Fundling, Jay H" userId="41311f2f-2fae-44ea-8006-4c1286b76ecb" providerId="ADAL" clId="{BD7DA148-E32E-43BE-8AAE-73878CB15D95}" dt="2024-09-17T17:19:31.598" v="106" actId="14100"/>
          <ac:graphicFrameMkLst>
            <pc:docMk/>
            <pc:sldMk cId="2577976042" sldId="275"/>
            <ac:graphicFrameMk id="9" creationId="{47F5EE7F-B33C-A50E-BDFC-A0688242145C}"/>
          </ac:graphicFrameMkLst>
        </pc:graphicFrameChg>
      </pc:sldChg>
      <pc:sldChg chg="modSp mod">
        <pc:chgData name="Fundling, Jay H" userId="41311f2f-2fae-44ea-8006-4c1286b76ecb" providerId="ADAL" clId="{BD7DA148-E32E-43BE-8AAE-73878CB15D95}" dt="2024-09-17T17:31:43.108" v="293"/>
        <pc:sldMkLst>
          <pc:docMk/>
          <pc:sldMk cId="90797818" sldId="276"/>
        </pc:sldMkLst>
        <pc:spChg chg="mod">
          <ac:chgData name="Fundling, Jay H" userId="41311f2f-2fae-44ea-8006-4c1286b76ecb" providerId="ADAL" clId="{BD7DA148-E32E-43BE-8AAE-73878CB15D95}" dt="2024-09-17T17:31:43.108" v="293"/>
          <ac:spMkLst>
            <pc:docMk/>
            <pc:sldMk cId="90797818" sldId="276"/>
            <ac:spMk id="2" creationId="{AE9DDFC9-970E-A21C-CBCF-BC2E75E675FA}"/>
          </ac:spMkLst>
        </pc:spChg>
        <pc:graphicFrameChg chg="mod modGraphic">
          <ac:chgData name="Fundling, Jay H" userId="41311f2f-2fae-44ea-8006-4c1286b76ecb" providerId="ADAL" clId="{BD7DA148-E32E-43BE-8AAE-73878CB15D95}" dt="2024-09-17T17:30:59.571" v="290" actId="313"/>
          <ac:graphicFrameMkLst>
            <pc:docMk/>
            <pc:sldMk cId="90797818" sldId="276"/>
            <ac:graphicFrameMk id="9" creationId="{47F5EE7F-B33C-A50E-BDFC-A0688242145C}"/>
          </ac:graphicFrameMkLst>
        </pc:graphicFrameChg>
      </pc:sldChg>
      <pc:sldChg chg="modSp mod">
        <pc:chgData name="Fundling, Jay H" userId="41311f2f-2fae-44ea-8006-4c1286b76ecb" providerId="ADAL" clId="{BD7DA148-E32E-43BE-8AAE-73878CB15D95}" dt="2024-09-17T17:31:53.552" v="294"/>
        <pc:sldMkLst>
          <pc:docMk/>
          <pc:sldMk cId="393833792" sldId="277"/>
        </pc:sldMkLst>
        <pc:spChg chg="mod">
          <ac:chgData name="Fundling, Jay H" userId="41311f2f-2fae-44ea-8006-4c1286b76ecb" providerId="ADAL" clId="{BD7DA148-E32E-43BE-8AAE-73878CB15D95}" dt="2024-09-17T17:31:53.552" v="294"/>
          <ac:spMkLst>
            <pc:docMk/>
            <pc:sldMk cId="393833792" sldId="277"/>
            <ac:spMk id="2" creationId="{AE9DDFC9-970E-A21C-CBCF-BC2E75E675FA}"/>
          </ac:spMkLst>
        </pc:spChg>
        <pc:graphicFrameChg chg="mod modGraphic">
          <ac:chgData name="Fundling, Jay H" userId="41311f2f-2fae-44ea-8006-4c1286b76ecb" providerId="ADAL" clId="{BD7DA148-E32E-43BE-8AAE-73878CB15D95}" dt="2024-09-17T17:19:42.109" v="108" actId="14100"/>
          <ac:graphicFrameMkLst>
            <pc:docMk/>
            <pc:sldMk cId="393833792" sldId="277"/>
            <ac:graphicFrameMk id="9" creationId="{47F5EE7F-B33C-A50E-BDFC-A0688242145C}"/>
          </ac:graphicFrameMkLst>
        </pc:graphicFrameChg>
      </pc:sldChg>
      <pc:sldChg chg="modSp mod">
        <pc:chgData name="Fundling, Jay H" userId="41311f2f-2fae-44ea-8006-4c1286b76ecb" providerId="ADAL" clId="{BD7DA148-E32E-43BE-8AAE-73878CB15D95}" dt="2024-09-17T17:32:08.755" v="295"/>
        <pc:sldMkLst>
          <pc:docMk/>
          <pc:sldMk cId="481983828" sldId="278"/>
        </pc:sldMkLst>
        <pc:spChg chg="mod">
          <ac:chgData name="Fundling, Jay H" userId="41311f2f-2fae-44ea-8006-4c1286b76ecb" providerId="ADAL" clId="{BD7DA148-E32E-43BE-8AAE-73878CB15D95}" dt="2024-09-17T17:32:08.755" v="295"/>
          <ac:spMkLst>
            <pc:docMk/>
            <pc:sldMk cId="481983828" sldId="278"/>
            <ac:spMk id="2" creationId="{AE9DDFC9-970E-A21C-CBCF-BC2E75E675FA}"/>
          </ac:spMkLst>
        </pc:spChg>
        <pc:graphicFrameChg chg="mod modGraphic">
          <ac:chgData name="Fundling, Jay H" userId="41311f2f-2fae-44ea-8006-4c1286b76ecb" providerId="ADAL" clId="{BD7DA148-E32E-43BE-8AAE-73878CB15D95}" dt="2024-09-17T17:19:47.919" v="109" actId="14100"/>
          <ac:graphicFrameMkLst>
            <pc:docMk/>
            <pc:sldMk cId="481983828" sldId="278"/>
            <ac:graphicFrameMk id="9" creationId="{47F5EE7F-B33C-A50E-BDFC-A0688242145C}"/>
          </ac:graphicFrameMkLst>
        </pc:graphicFrameChg>
      </pc:sldChg>
      <pc:sldChg chg="modSp mod">
        <pc:chgData name="Fundling, Jay H" userId="41311f2f-2fae-44ea-8006-4c1286b76ecb" providerId="ADAL" clId="{BD7DA148-E32E-43BE-8AAE-73878CB15D95}" dt="2024-09-17T17:38:19.393" v="329"/>
        <pc:sldMkLst>
          <pc:docMk/>
          <pc:sldMk cId="1828591381" sldId="279"/>
        </pc:sldMkLst>
        <pc:spChg chg="mod">
          <ac:chgData name="Fundling, Jay H" userId="41311f2f-2fae-44ea-8006-4c1286b76ecb" providerId="ADAL" clId="{BD7DA148-E32E-43BE-8AAE-73878CB15D95}" dt="2024-09-17T17:38:19.393" v="329"/>
          <ac:spMkLst>
            <pc:docMk/>
            <pc:sldMk cId="1828591381" sldId="279"/>
            <ac:spMk id="2" creationId="{AE9DDFC9-970E-A21C-CBCF-BC2E75E675FA}"/>
          </ac:spMkLst>
        </pc:spChg>
        <pc:graphicFrameChg chg="mod modGraphic">
          <ac:chgData name="Fundling, Jay H" userId="41311f2f-2fae-44ea-8006-4c1286b76ecb" providerId="ADAL" clId="{BD7DA148-E32E-43BE-8AAE-73878CB15D95}" dt="2024-09-17T17:19:53.457" v="110" actId="14100"/>
          <ac:graphicFrameMkLst>
            <pc:docMk/>
            <pc:sldMk cId="1828591381" sldId="279"/>
            <ac:graphicFrameMk id="9" creationId="{47F5EE7F-B33C-A50E-BDFC-A0688242145C}"/>
          </ac:graphicFrameMkLst>
        </pc:graphicFrameChg>
      </pc:sldChg>
      <pc:sldChg chg="add delCm">
        <pc:chgData name="Fundling, Jay H" userId="41311f2f-2fae-44ea-8006-4c1286b76ecb" providerId="ADAL" clId="{BD7DA148-E32E-43BE-8AAE-73878CB15D95}" dt="2024-09-17T17:22:42.496" v="122"/>
        <pc:sldMkLst>
          <pc:docMk/>
          <pc:sldMk cId="2613129220" sldId="280"/>
        </pc:sldMkLst>
      </pc:sldChg>
      <pc:sldChg chg="modSp add mod delCm">
        <pc:chgData name="Fundling, Jay H" userId="41311f2f-2fae-44ea-8006-4c1286b76ecb" providerId="ADAL" clId="{BD7DA148-E32E-43BE-8AAE-73878CB15D95}" dt="2024-09-17T17:30:35.423" v="287"/>
        <pc:sldMkLst>
          <pc:docMk/>
          <pc:sldMk cId="889903870" sldId="282"/>
        </pc:sldMkLst>
        <pc:spChg chg="mod">
          <ac:chgData name="Fundling, Jay H" userId="41311f2f-2fae-44ea-8006-4c1286b76ecb" providerId="ADAL" clId="{BD7DA148-E32E-43BE-8AAE-73878CB15D95}" dt="2024-09-17T17:30:28.717" v="286" actId="20577"/>
          <ac:spMkLst>
            <pc:docMk/>
            <pc:sldMk cId="889903870" sldId="282"/>
            <ac:spMk id="12" creationId="{C690D55C-7FAD-362F-AD5A-2E2B4963F676}"/>
          </ac:spMkLst>
        </pc:spChg>
      </pc:sldChg>
    </pc:docChg>
  </pc:docChgLst>
  <pc:docChgLst>
    <pc:chgData name="ROBERTSON, BENJAMIN J" userId="743ca53b-0c7b-41ae-892e-3d38db3dd5c3" providerId="ADAL" clId="{F143E595-308B-43D0-B76B-AECE5FBC66AE}"/>
    <pc:docChg chg="modSld">
      <pc:chgData name="ROBERTSON, BENJAMIN J" userId="743ca53b-0c7b-41ae-892e-3d38db3dd5c3" providerId="ADAL" clId="{F143E595-308B-43D0-B76B-AECE5FBC66AE}" dt="2024-09-18T12:17:54.797" v="0" actId="1076"/>
      <pc:docMkLst>
        <pc:docMk/>
      </pc:docMkLst>
      <pc:sldChg chg="modSp mod">
        <pc:chgData name="ROBERTSON, BENJAMIN J" userId="743ca53b-0c7b-41ae-892e-3d38db3dd5c3" providerId="ADAL" clId="{F143E595-308B-43D0-B76B-AECE5FBC66AE}" dt="2024-09-18T12:17:54.797" v="0" actId="1076"/>
        <pc:sldMkLst>
          <pc:docMk/>
          <pc:sldMk cId="1828591381" sldId="279"/>
        </pc:sldMkLst>
        <pc:graphicFrameChg chg="mod">
          <ac:chgData name="ROBERTSON, BENJAMIN J" userId="743ca53b-0c7b-41ae-892e-3d38db3dd5c3" providerId="ADAL" clId="{F143E595-308B-43D0-B76B-AECE5FBC66AE}" dt="2024-09-18T12:17:54.797" v="0" actId="1076"/>
          <ac:graphicFrameMkLst>
            <pc:docMk/>
            <pc:sldMk cId="1828591381" sldId="279"/>
            <ac:graphicFrameMk id="9" creationId="{47F5EE7F-B33C-A50E-BDFC-A0688242145C}"/>
          </ac:graphicFrameMkLst>
        </pc:graphicFrameChg>
      </pc:sldChg>
    </pc:docChg>
  </pc:docChgLst>
  <pc:docChgLst>
    <pc:chgData name="Fundling, Jay H" userId="41311f2f-2fae-44ea-8006-4c1286b76ecb" providerId="ADAL" clId="{8530FA5E-7B0B-4F2C-8D60-38923A25DF9B}"/>
    <pc:docChg chg="addSld delSld modSld">
      <pc:chgData name="Fundling, Jay H" userId="41311f2f-2fae-44ea-8006-4c1286b76ecb" providerId="ADAL" clId="{8530FA5E-7B0B-4F2C-8D60-38923A25DF9B}" dt="2024-09-27T13:42:05.278" v="1" actId="47"/>
      <pc:docMkLst>
        <pc:docMk/>
      </pc:docMkLst>
      <pc:sldChg chg="del">
        <pc:chgData name="Fundling, Jay H" userId="41311f2f-2fae-44ea-8006-4c1286b76ecb" providerId="ADAL" clId="{8530FA5E-7B0B-4F2C-8D60-38923A25DF9B}" dt="2024-09-27T13:42:05.278" v="1" actId="47"/>
        <pc:sldMkLst>
          <pc:docMk/>
          <pc:sldMk cId="3729253495" sldId="272"/>
        </pc:sldMkLst>
      </pc:sldChg>
      <pc:sldChg chg="add">
        <pc:chgData name="Fundling, Jay H" userId="41311f2f-2fae-44ea-8006-4c1286b76ecb" providerId="ADAL" clId="{8530FA5E-7B0B-4F2C-8D60-38923A25DF9B}" dt="2024-09-27T13:41:21.929" v="0"/>
        <pc:sldMkLst>
          <pc:docMk/>
          <pc:sldMk cId="198868172" sldId="283"/>
        </pc:sldMkLst>
      </pc:sldChg>
    </pc:docChg>
  </pc:docChgLst>
  <pc:docChgLst>
    <pc:chgData name="Fundling, Jay H" userId="41311f2f-2fae-44ea-8006-4c1286b76ecb" providerId="ADAL" clId="{B3F33FF9-EA9C-4B41-9ECA-3C1F69BD493D}"/>
    <pc:docChg chg="undo custSel modSld">
      <pc:chgData name="Fundling, Jay H" userId="41311f2f-2fae-44ea-8006-4c1286b76ecb" providerId="ADAL" clId="{B3F33FF9-EA9C-4B41-9ECA-3C1F69BD493D}" dt="2024-09-17T18:18:27.432" v="98" actId="14100"/>
      <pc:docMkLst>
        <pc:docMk/>
      </pc:docMkLst>
      <pc:sldChg chg="modSp mod">
        <pc:chgData name="Fundling, Jay H" userId="41311f2f-2fae-44ea-8006-4c1286b76ecb" providerId="ADAL" clId="{B3F33FF9-EA9C-4B41-9ECA-3C1F69BD493D}" dt="2024-09-17T18:17:37.795" v="94" actId="14100"/>
        <pc:sldMkLst>
          <pc:docMk/>
          <pc:sldMk cId="616016057" sldId="260"/>
        </pc:sldMkLst>
        <pc:graphicFrameChg chg="mod modGraphic">
          <ac:chgData name="Fundling, Jay H" userId="41311f2f-2fae-44ea-8006-4c1286b76ecb" providerId="ADAL" clId="{B3F33FF9-EA9C-4B41-9ECA-3C1F69BD493D}" dt="2024-09-17T18:17:37.795" v="94" actId="14100"/>
          <ac:graphicFrameMkLst>
            <pc:docMk/>
            <pc:sldMk cId="616016057" sldId="260"/>
            <ac:graphicFrameMk id="9" creationId="{6F918ABC-2194-06CA-117A-43FB415B789D}"/>
          </ac:graphicFrameMkLst>
        </pc:graphicFrameChg>
      </pc:sldChg>
      <pc:sldChg chg="modSp mod">
        <pc:chgData name="Fundling, Jay H" userId="41311f2f-2fae-44ea-8006-4c1286b76ecb" providerId="ADAL" clId="{B3F33FF9-EA9C-4B41-9ECA-3C1F69BD493D}" dt="2024-09-17T18:15:04.052" v="66" actId="14100"/>
        <pc:sldMkLst>
          <pc:docMk/>
          <pc:sldMk cId="669597348" sldId="261"/>
        </pc:sldMkLst>
        <pc:graphicFrameChg chg="modGraphic">
          <ac:chgData name="Fundling, Jay H" userId="41311f2f-2fae-44ea-8006-4c1286b76ecb" providerId="ADAL" clId="{B3F33FF9-EA9C-4B41-9ECA-3C1F69BD493D}" dt="2024-09-17T18:15:04.052" v="66" actId="14100"/>
          <ac:graphicFrameMkLst>
            <pc:docMk/>
            <pc:sldMk cId="669597348" sldId="261"/>
            <ac:graphicFrameMk id="6" creationId="{E9024178-B472-781D-9AFC-1CED3A93B2F2}"/>
          </ac:graphicFrameMkLst>
        </pc:graphicFrameChg>
      </pc:sldChg>
      <pc:sldChg chg="modSp mod">
        <pc:chgData name="Fundling, Jay H" userId="41311f2f-2fae-44ea-8006-4c1286b76ecb" providerId="ADAL" clId="{B3F33FF9-EA9C-4B41-9ECA-3C1F69BD493D}" dt="2024-09-17T18:17:24.130" v="91" actId="14100"/>
        <pc:sldMkLst>
          <pc:docMk/>
          <pc:sldMk cId="3827775744" sldId="262"/>
        </pc:sldMkLst>
        <pc:graphicFrameChg chg="mod modGraphic">
          <ac:chgData name="Fundling, Jay H" userId="41311f2f-2fae-44ea-8006-4c1286b76ecb" providerId="ADAL" clId="{B3F33FF9-EA9C-4B41-9ECA-3C1F69BD493D}" dt="2024-09-17T18:17:24.130" v="91" actId="14100"/>
          <ac:graphicFrameMkLst>
            <pc:docMk/>
            <pc:sldMk cId="3827775744" sldId="262"/>
            <ac:graphicFrameMk id="9" creationId="{47F5EE7F-B33C-A50E-BDFC-A0688242145C}"/>
          </ac:graphicFrameMkLst>
        </pc:graphicFrameChg>
      </pc:sldChg>
      <pc:sldChg chg="modSp mod">
        <pc:chgData name="Fundling, Jay H" userId="41311f2f-2fae-44ea-8006-4c1286b76ecb" providerId="ADAL" clId="{B3F33FF9-EA9C-4B41-9ECA-3C1F69BD493D}" dt="2024-09-17T18:15:29.047" v="68" actId="14100"/>
        <pc:sldMkLst>
          <pc:docMk/>
          <pc:sldMk cId="2820561644" sldId="269"/>
        </pc:sldMkLst>
        <pc:graphicFrameChg chg="modGraphic">
          <ac:chgData name="Fundling, Jay H" userId="41311f2f-2fae-44ea-8006-4c1286b76ecb" providerId="ADAL" clId="{B3F33FF9-EA9C-4B41-9ECA-3C1F69BD493D}" dt="2024-09-17T18:15:29.047" v="68" actId="14100"/>
          <ac:graphicFrameMkLst>
            <pc:docMk/>
            <pc:sldMk cId="2820561644" sldId="269"/>
            <ac:graphicFrameMk id="5" creationId="{B277C9BD-BC1B-67D7-D733-39F1821A3C04}"/>
          </ac:graphicFrameMkLst>
        </pc:graphicFrameChg>
      </pc:sldChg>
      <pc:sldChg chg="modSp mod">
        <pc:chgData name="Fundling, Jay H" userId="41311f2f-2fae-44ea-8006-4c1286b76ecb" providerId="ADAL" clId="{B3F33FF9-EA9C-4B41-9ECA-3C1F69BD493D}" dt="2024-09-17T18:18:11.973" v="97" actId="14100"/>
        <pc:sldMkLst>
          <pc:docMk/>
          <pc:sldMk cId="2561057359" sldId="270"/>
        </pc:sldMkLst>
        <pc:graphicFrameChg chg="modGraphic">
          <ac:chgData name="Fundling, Jay H" userId="41311f2f-2fae-44ea-8006-4c1286b76ecb" providerId="ADAL" clId="{B3F33FF9-EA9C-4B41-9ECA-3C1F69BD493D}" dt="2024-09-17T18:18:11.973" v="97" actId="14100"/>
          <ac:graphicFrameMkLst>
            <pc:docMk/>
            <pc:sldMk cId="2561057359" sldId="270"/>
            <ac:graphicFrameMk id="6" creationId="{3D32FDF7-841D-DB30-83DB-336AEC08F79E}"/>
          </ac:graphicFrameMkLst>
        </pc:graphicFrameChg>
      </pc:sldChg>
      <pc:sldChg chg="modSp mod">
        <pc:chgData name="Fundling, Jay H" userId="41311f2f-2fae-44ea-8006-4c1286b76ecb" providerId="ADAL" clId="{B3F33FF9-EA9C-4B41-9ECA-3C1F69BD493D}" dt="2024-09-17T18:18:27.432" v="98" actId="14100"/>
        <pc:sldMkLst>
          <pc:docMk/>
          <pc:sldMk cId="3729253495" sldId="272"/>
        </pc:sldMkLst>
        <pc:graphicFrameChg chg="mod modGraphic">
          <ac:chgData name="Fundling, Jay H" userId="41311f2f-2fae-44ea-8006-4c1286b76ecb" providerId="ADAL" clId="{B3F33FF9-EA9C-4B41-9ECA-3C1F69BD493D}" dt="2024-09-17T18:18:27.432" v="98" actId="14100"/>
          <ac:graphicFrameMkLst>
            <pc:docMk/>
            <pc:sldMk cId="3729253495" sldId="272"/>
            <ac:graphicFrameMk id="4" creationId="{AA5996E4-ADCE-DBCB-4875-B7DAA7F8C134}"/>
          </ac:graphicFrameMkLst>
        </pc:graphicFrameChg>
      </pc:sldChg>
      <pc:sldChg chg="modSp mod">
        <pc:chgData name="Fundling, Jay H" userId="41311f2f-2fae-44ea-8006-4c1286b76ecb" providerId="ADAL" clId="{B3F33FF9-EA9C-4B41-9ECA-3C1F69BD493D}" dt="2024-09-17T18:17:09.960" v="89" actId="14100"/>
        <pc:sldMkLst>
          <pc:docMk/>
          <pc:sldMk cId="1204059331" sldId="274"/>
        </pc:sldMkLst>
        <pc:graphicFrameChg chg="modGraphic">
          <ac:chgData name="Fundling, Jay H" userId="41311f2f-2fae-44ea-8006-4c1286b76ecb" providerId="ADAL" clId="{B3F33FF9-EA9C-4B41-9ECA-3C1F69BD493D}" dt="2024-09-17T18:17:09.960" v="89" actId="14100"/>
          <ac:graphicFrameMkLst>
            <pc:docMk/>
            <pc:sldMk cId="1204059331" sldId="274"/>
            <ac:graphicFrameMk id="9" creationId="{47F5EE7F-B33C-A50E-BDFC-A0688242145C}"/>
          </ac:graphicFrameMkLst>
        </pc:graphicFrameChg>
      </pc:sldChg>
      <pc:sldChg chg="modSp mod">
        <pc:chgData name="Fundling, Jay H" userId="41311f2f-2fae-44ea-8006-4c1286b76ecb" providerId="ADAL" clId="{B3F33FF9-EA9C-4B41-9ECA-3C1F69BD493D}" dt="2024-09-17T18:16:59.198" v="87" actId="14100"/>
        <pc:sldMkLst>
          <pc:docMk/>
          <pc:sldMk cId="2577976042" sldId="275"/>
        </pc:sldMkLst>
        <pc:graphicFrameChg chg="mod modGraphic">
          <ac:chgData name="Fundling, Jay H" userId="41311f2f-2fae-44ea-8006-4c1286b76ecb" providerId="ADAL" clId="{B3F33FF9-EA9C-4B41-9ECA-3C1F69BD493D}" dt="2024-09-17T18:16:59.198" v="87" actId="14100"/>
          <ac:graphicFrameMkLst>
            <pc:docMk/>
            <pc:sldMk cId="2577976042" sldId="275"/>
            <ac:graphicFrameMk id="9" creationId="{47F5EE7F-B33C-A50E-BDFC-A0688242145C}"/>
          </ac:graphicFrameMkLst>
        </pc:graphicFrameChg>
      </pc:sldChg>
      <pc:sldChg chg="modSp mod">
        <pc:chgData name="Fundling, Jay H" userId="41311f2f-2fae-44ea-8006-4c1286b76ecb" providerId="ADAL" clId="{B3F33FF9-EA9C-4B41-9ECA-3C1F69BD493D}" dt="2024-09-17T18:16:21.256" v="77" actId="14100"/>
        <pc:sldMkLst>
          <pc:docMk/>
          <pc:sldMk cId="90797818" sldId="276"/>
        </pc:sldMkLst>
        <pc:graphicFrameChg chg="modGraphic">
          <ac:chgData name="Fundling, Jay H" userId="41311f2f-2fae-44ea-8006-4c1286b76ecb" providerId="ADAL" clId="{B3F33FF9-EA9C-4B41-9ECA-3C1F69BD493D}" dt="2024-09-17T18:16:21.256" v="77" actId="14100"/>
          <ac:graphicFrameMkLst>
            <pc:docMk/>
            <pc:sldMk cId="90797818" sldId="276"/>
            <ac:graphicFrameMk id="9" creationId="{47F5EE7F-B33C-A50E-BDFC-A0688242145C}"/>
          </ac:graphicFrameMkLst>
        </pc:graphicFrameChg>
      </pc:sldChg>
      <pc:sldChg chg="modSp mod">
        <pc:chgData name="Fundling, Jay H" userId="41311f2f-2fae-44ea-8006-4c1286b76ecb" providerId="ADAL" clId="{B3F33FF9-EA9C-4B41-9ECA-3C1F69BD493D}" dt="2024-09-17T18:16:06.674" v="75" actId="14100"/>
        <pc:sldMkLst>
          <pc:docMk/>
          <pc:sldMk cId="393833792" sldId="277"/>
        </pc:sldMkLst>
        <pc:graphicFrameChg chg="mod modGraphic">
          <ac:chgData name="Fundling, Jay H" userId="41311f2f-2fae-44ea-8006-4c1286b76ecb" providerId="ADAL" clId="{B3F33FF9-EA9C-4B41-9ECA-3C1F69BD493D}" dt="2024-09-17T18:16:06.674" v="75" actId="14100"/>
          <ac:graphicFrameMkLst>
            <pc:docMk/>
            <pc:sldMk cId="393833792" sldId="277"/>
            <ac:graphicFrameMk id="9" creationId="{47F5EE7F-B33C-A50E-BDFC-A0688242145C}"/>
          </ac:graphicFrameMkLst>
        </pc:graphicFrameChg>
      </pc:sldChg>
      <pc:sldChg chg="modSp mod">
        <pc:chgData name="Fundling, Jay H" userId="41311f2f-2fae-44ea-8006-4c1286b76ecb" providerId="ADAL" clId="{B3F33FF9-EA9C-4B41-9ECA-3C1F69BD493D}" dt="2024-09-17T18:15:53.240" v="73" actId="14100"/>
        <pc:sldMkLst>
          <pc:docMk/>
          <pc:sldMk cId="481983828" sldId="278"/>
        </pc:sldMkLst>
        <pc:graphicFrameChg chg="modGraphic">
          <ac:chgData name="Fundling, Jay H" userId="41311f2f-2fae-44ea-8006-4c1286b76ecb" providerId="ADAL" clId="{B3F33FF9-EA9C-4B41-9ECA-3C1F69BD493D}" dt="2024-09-17T18:15:53.240" v="73" actId="14100"/>
          <ac:graphicFrameMkLst>
            <pc:docMk/>
            <pc:sldMk cId="481983828" sldId="278"/>
            <ac:graphicFrameMk id="9" creationId="{47F5EE7F-B33C-A50E-BDFC-A0688242145C}"/>
          </ac:graphicFrameMkLst>
        </pc:graphicFrameChg>
      </pc:sldChg>
      <pc:sldChg chg="modSp mod">
        <pc:chgData name="Fundling, Jay H" userId="41311f2f-2fae-44ea-8006-4c1286b76ecb" providerId="ADAL" clId="{B3F33FF9-EA9C-4B41-9ECA-3C1F69BD493D}" dt="2024-09-17T18:15:47.662" v="72" actId="14100"/>
        <pc:sldMkLst>
          <pc:docMk/>
          <pc:sldMk cId="1828591381" sldId="279"/>
        </pc:sldMkLst>
        <pc:graphicFrameChg chg="modGraphic">
          <ac:chgData name="Fundling, Jay H" userId="41311f2f-2fae-44ea-8006-4c1286b76ecb" providerId="ADAL" clId="{B3F33FF9-EA9C-4B41-9ECA-3C1F69BD493D}" dt="2024-09-17T18:15:47.662" v="72" actId="14100"/>
          <ac:graphicFrameMkLst>
            <pc:docMk/>
            <pc:sldMk cId="1828591381" sldId="279"/>
            <ac:graphicFrameMk id="9" creationId="{47F5EE7F-B33C-A50E-BDFC-A0688242145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8A0905-D37B-CD45-9F3F-2BC89D646AF0}" type="datetimeFigureOut">
              <a:rPr lang="en-US" smtClean="0"/>
              <a:t>10/13/24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9D0C1C-9C01-B54C-8782-CA1FC2B88638}" type="slidenum">
              <a:rPr lang="en-US" smtClean="0"/>
              <a:t>‹#›</a:t>
            </a:fld>
            <a:endParaRPr lang="en-US"/>
          </a:p>
        </p:txBody>
      </p:sp>
    </p:spTree>
    <p:extLst>
      <p:ext uri="{BB962C8B-B14F-4D97-AF65-F5344CB8AC3E}">
        <p14:creationId xmlns:p14="http://schemas.microsoft.com/office/powerpoint/2010/main" val="3733887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Adjust the template as needed to meet individual company branding and presentation guidelines. This may include modifying the slide masters, default colors, and default fonts.</a:t>
            </a:r>
          </a:p>
          <a:p>
            <a:pPr marL="171450" indent="-171450">
              <a:buFont typeface="Arial" panose="020B0604020202020204" pitchFamily="34" charset="0"/>
              <a:buChar char="•"/>
            </a:pPr>
            <a:r>
              <a:rPr lang="en-US" b="0" u="none"/>
              <a:t>On the title slide, provide the name of the project, name of the presenter, company, and PAC presentation date</a:t>
            </a:r>
          </a:p>
          <a:p>
            <a:pPr marL="171450" indent="-171450">
              <a:buFont typeface="Arial" panose="020B0604020202020204" pitchFamily="34" charset="0"/>
              <a:buChar char="•"/>
            </a:pPr>
            <a:endParaRPr lang="en-US" b="0" u="none"/>
          </a:p>
        </p:txBody>
      </p:sp>
      <p:sp>
        <p:nvSpPr>
          <p:cNvPr id="4" name="Slide Number Placeholder 3"/>
          <p:cNvSpPr>
            <a:spLocks noGrp="1"/>
          </p:cNvSpPr>
          <p:nvPr>
            <p:ph type="sldNum" sz="quarter" idx="5"/>
          </p:nvPr>
        </p:nvSpPr>
        <p:spPr/>
        <p:txBody>
          <a:bodyPr/>
          <a:lstStyle/>
          <a:p>
            <a:fld id="{459D0C1C-9C01-B54C-8782-CA1FC2B88638}" type="slidenum">
              <a:rPr lang="en-US" smtClean="0"/>
              <a:t>1</a:t>
            </a:fld>
            <a:endParaRPr lang="en-US"/>
          </a:p>
        </p:txBody>
      </p:sp>
    </p:spTree>
    <p:extLst>
      <p:ext uri="{BB962C8B-B14F-4D97-AF65-F5344CB8AC3E}">
        <p14:creationId xmlns:p14="http://schemas.microsoft.com/office/powerpoint/2010/main" val="2584510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a:t>Remove this slide if shield wire concerns are not a driver for a particular project</a:t>
            </a:r>
          </a:p>
          <a:p>
            <a:pPr marL="171450" indent="-171450">
              <a:buFont typeface="Arial" panose="020B0604020202020204" pitchFamily="34" charset="0"/>
              <a:buChar char="•"/>
            </a:pPr>
            <a:r>
              <a:rPr lang="en-US" b="0" u="none"/>
              <a:t>Use the “Shield Wire Concerns” table to summarize the primary and secondary concerns driving the need for the project. </a:t>
            </a:r>
          </a:p>
          <a:p>
            <a:pPr marL="628650" lvl="1" indent="-171450">
              <a:buFont typeface="Arial" panose="020B0604020202020204" pitchFamily="34" charset="0"/>
              <a:buChar char="•"/>
            </a:pPr>
            <a:r>
              <a:rPr lang="en-US" b="0" u="none"/>
              <a:t>Primary concerns should be addressed by all solution alternatives considered</a:t>
            </a:r>
          </a:p>
          <a:p>
            <a:pPr marL="628650" lvl="1" indent="-171450">
              <a:buFont typeface="Arial" panose="020B0604020202020204" pitchFamily="34" charset="0"/>
              <a:buChar char="•"/>
            </a:pPr>
            <a:r>
              <a:rPr lang="en-US" b="0" u="none"/>
              <a:t>Secondary concerns may be addressed by some solution alternatives</a:t>
            </a:r>
          </a:p>
          <a:p>
            <a:pPr marL="628650" lvl="1" indent="-171450">
              <a:buFont typeface="Arial" panose="020B0604020202020204" pitchFamily="34" charset="0"/>
              <a:buChar char="•"/>
            </a:pPr>
            <a:r>
              <a:rPr lang="en-US" b="0" u="none"/>
              <a:t>Add additional rows and bullets as necessary to fully describe the concerns</a:t>
            </a:r>
          </a:p>
          <a:p>
            <a:pPr marL="628650" lvl="1" indent="-171450">
              <a:buFont typeface="Arial" panose="020B0604020202020204" pitchFamily="34" charset="0"/>
              <a:buChar char="•"/>
            </a:pPr>
            <a:r>
              <a:rPr lang="en-US" b="0" u="none"/>
              <a:t>Include the typical useful life of the shield wires</a:t>
            </a:r>
          </a:p>
          <a:p>
            <a:pPr marL="628650" lvl="1" indent="-171450">
              <a:buFont typeface="Arial" panose="020B0604020202020204" pitchFamily="34" charset="0"/>
              <a:buChar char="•"/>
            </a:pPr>
            <a:r>
              <a:rPr lang="en-US" b="0" u="none"/>
              <a:t>Provide the timing of recent inspections, if relevant</a:t>
            </a:r>
          </a:p>
          <a:p>
            <a:endParaRPr lang="en-US"/>
          </a:p>
        </p:txBody>
      </p:sp>
      <p:sp>
        <p:nvSpPr>
          <p:cNvPr id="4" name="Slide Number Placeholder 3"/>
          <p:cNvSpPr>
            <a:spLocks noGrp="1"/>
          </p:cNvSpPr>
          <p:nvPr>
            <p:ph type="sldNum" sz="quarter" idx="5"/>
          </p:nvPr>
        </p:nvSpPr>
        <p:spPr/>
        <p:txBody>
          <a:bodyPr/>
          <a:lstStyle/>
          <a:p>
            <a:fld id="{459D0C1C-9C01-B54C-8782-CA1FC2B88638}" type="slidenum">
              <a:rPr lang="en-US" smtClean="0"/>
              <a:t>10</a:t>
            </a:fld>
            <a:endParaRPr lang="en-US"/>
          </a:p>
        </p:txBody>
      </p:sp>
    </p:spTree>
    <p:extLst>
      <p:ext uri="{BB962C8B-B14F-4D97-AF65-F5344CB8AC3E}">
        <p14:creationId xmlns:p14="http://schemas.microsoft.com/office/powerpoint/2010/main" val="1639378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a:t>Remove this slide if telecommunication needs are not a driver for a particular project</a:t>
            </a:r>
          </a:p>
          <a:p>
            <a:pPr marL="171450" indent="-171450">
              <a:buFont typeface="Arial" panose="020B0604020202020204" pitchFamily="34" charset="0"/>
              <a:buChar char="•"/>
            </a:pPr>
            <a:r>
              <a:rPr lang="en-US" b="0" u="none"/>
              <a:t>Use the “Telecommunication Needs” table to summarize the primary and secondary needs </a:t>
            </a:r>
          </a:p>
          <a:p>
            <a:pPr marL="628650" lvl="1" indent="-171450">
              <a:buFont typeface="Arial" panose="020B0604020202020204" pitchFamily="34" charset="0"/>
              <a:buChar char="•"/>
            </a:pPr>
            <a:r>
              <a:rPr lang="en-US" b="0" u="none"/>
              <a:t>Primary concerns should be addressed by all solution alternatives considered</a:t>
            </a:r>
          </a:p>
          <a:p>
            <a:pPr marL="628650" lvl="1" indent="-171450">
              <a:buFont typeface="Arial" panose="020B0604020202020204" pitchFamily="34" charset="0"/>
              <a:buChar char="•"/>
            </a:pPr>
            <a:r>
              <a:rPr lang="en-US" b="0" u="none"/>
              <a:t>Secondary concerns may be addressed by some solution alternatives</a:t>
            </a:r>
          </a:p>
          <a:p>
            <a:pPr marL="628650" lvl="1" indent="-171450">
              <a:buFont typeface="Arial" panose="020B0604020202020204" pitchFamily="34" charset="0"/>
              <a:buChar char="•"/>
            </a:pPr>
            <a:r>
              <a:rPr lang="en-US" b="0" u="none"/>
              <a:t>Add additional rows and bullets as necessary to fully describe the concerns</a:t>
            </a:r>
          </a:p>
          <a:p>
            <a:pPr marL="628650" lvl="1" indent="-171450">
              <a:buFont typeface="Arial" panose="020B0604020202020204" pitchFamily="34" charset="0"/>
              <a:buChar char="•"/>
            </a:pPr>
            <a:r>
              <a:rPr lang="en-US" b="0" u="none"/>
              <a:t>Include the typical useful life of affected equipment, if relevant</a:t>
            </a:r>
          </a:p>
          <a:p>
            <a:pPr marL="628650" lvl="1" indent="-171450">
              <a:buFont typeface="Arial" panose="020B0604020202020204" pitchFamily="34" charset="0"/>
              <a:buChar char="•"/>
            </a:pPr>
            <a:r>
              <a:rPr lang="en-US" b="0" u="none"/>
              <a:t>Include descriptions of any relevant standards or criteria</a:t>
            </a:r>
          </a:p>
          <a:p>
            <a:endParaRPr lang="en-US"/>
          </a:p>
        </p:txBody>
      </p:sp>
      <p:sp>
        <p:nvSpPr>
          <p:cNvPr id="4" name="Slide Number Placeholder 3"/>
          <p:cNvSpPr>
            <a:spLocks noGrp="1"/>
          </p:cNvSpPr>
          <p:nvPr>
            <p:ph type="sldNum" sz="quarter" idx="5"/>
          </p:nvPr>
        </p:nvSpPr>
        <p:spPr/>
        <p:txBody>
          <a:bodyPr/>
          <a:lstStyle/>
          <a:p>
            <a:fld id="{459D0C1C-9C01-B54C-8782-CA1FC2B88638}" type="slidenum">
              <a:rPr lang="en-US" smtClean="0"/>
              <a:t>11</a:t>
            </a:fld>
            <a:endParaRPr lang="en-US"/>
          </a:p>
        </p:txBody>
      </p:sp>
    </p:spTree>
    <p:extLst>
      <p:ext uri="{BB962C8B-B14F-4D97-AF65-F5344CB8AC3E}">
        <p14:creationId xmlns:p14="http://schemas.microsoft.com/office/powerpoint/2010/main" val="3116237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a:t>Remove this slide if system planning needs are not a driver for a particular project</a:t>
            </a:r>
          </a:p>
          <a:p>
            <a:pPr marL="171450" indent="-171450">
              <a:buFont typeface="Arial" panose="020B0604020202020204" pitchFamily="34" charset="0"/>
              <a:buChar char="•"/>
            </a:pPr>
            <a:r>
              <a:rPr lang="en-US" b="0" u="none"/>
              <a:t>Use the “Planning Concerns” table to summarize any primary and secondary needs </a:t>
            </a:r>
          </a:p>
          <a:p>
            <a:pPr marL="628650" lvl="1" indent="-171450">
              <a:buFont typeface="Arial" panose="020B0604020202020204" pitchFamily="34" charset="0"/>
              <a:buChar char="•"/>
            </a:pPr>
            <a:r>
              <a:rPr lang="en-US" b="0" u="none"/>
              <a:t>Primary concerns should be addressed by all solution alternatives considered. However, it is unlikely that a planning need would be a primary driver for an asset condition project. Instead, a planning need would typically be addressed by a study performed under Attachment K to the Open Access Transmission Tariff (OATT)</a:t>
            </a:r>
          </a:p>
          <a:p>
            <a:pPr marL="628650" lvl="1" indent="-171450">
              <a:buFont typeface="Arial" panose="020B0604020202020204" pitchFamily="34" charset="0"/>
              <a:buChar char="•"/>
            </a:pPr>
            <a:r>
              <a:rPr lang="en-US" b="0" u="none"/>
              <a:t>Secondary concerns may be addressed by some solution alternatives</a:t>
            </a:r>
          </a:p>
          <a:p>
            <a:pPr marL="628650" lvl="1" indent="-171450">
              <a:buFont typeface="Arial" panose="020B0604020202020204" pitchFamily="34" charset="0"/>
              <a:buChar char="•"/>
            </a:pPr>
            <a:r>
              <a:rPr lang="en-US" b="0" u="none"/>
              <a:t>Add additional rows and bullets as necessary to fully describe the concerns</a:t>
            </a:r>
          </a:p>
          <a:p>
            <a:pPr marL="628650" lvl="1" indent="-171450">
              <a:buFont typeface="Arial" panose="020B0604020202020204" pitchFamily="34" charset="0"/>
              <a:buChar char="•"/>
            </a:pPr>
            <a:r>
              <a:rPr lang="en-US" b="0" u="none"/>
              <a:t>Include the typical useful life of affected equipment, if relevant</a:t>
            </a:r>
          </a:p>
          <a:p>
            <a:pPr marL="628650" lvl="1" indent="-171450">
              <a:buFont typeface="Arial" panose="020B0604020202020204" pitchFamily="34" charset="0"/>
              <a:buChar char="•"/>
            </a:pPr>
            <a:r>
              <a:rPr lang="en-US" b="0" u="none"/>
              <a:t>Include descriptions of any relevant standards or criteria</a:t>
            </a:r>
          </a:p>
          <a:p>
            <a:endParaRPr lang="en-US"/>
          </a:p>
          <a:p>
            <a:endParaRPr lang="en-US"/>
          </a:p>
        </p:txBody>
      </p:sp>
      <p:sp>
        <p:nvSpPr>
          <p:cNvPr id="4" name="Slide Number Placeholder 3"/>
          <p:cNvSpPr>
            <a:spLocks noGrp="1"/>
          </p:cNvSpPr>
          <p:nvPr>
            <p:ph type="sldNum" sz="quarter" idx="5"/>
          </p:nvPr>
        </p:nvSpPr>
        <p:spPr/>
        <p:txBody>
          <a:bodyPr/>
          <a:lstStyle/>
          <a:p>
            <a:fld id="{459D0C1C-9C01-B54C-8782-CA1FC2B88638}" type="slidenum">
              <a:rPr lang="en-US" smtClean="0"/>
              <a:t>12</a:t>
            </a:fld>
            <a:endParaRPr lang="en-US"/>
          </a:p>
        </p:txBody>
      </p:sp>
    </p:spTree>
    <p:extLst>
      <p:ext uri="{BB962C8B-B14F-4D97-AF65-F5344CB8AC3E}">
        <p14:creationId xmlns:p14="http://schemas.microsoft.com/office/powerpoint/2010/main" val="3449631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a:t>Remove this slide if operational needs are not a driver for a particular project</a:t>
            </a:r>
          </a:p>
          <a:p>
            <a:pPr marL="171450" indent="-171450">
              <a:buFont typeface="Arial" panose="020B0604020202020204" pitchFamily="34" charset="0"/>
              <a:buChar char="•"/>
            </a:pPr>
            <a:r>
              <a:rPr lang="en-US" b="0" u="none"/>
              <a:t>Use the “Operational Concerns” table to summarize any primary and secondary needs </a:t>
            </a:r>
          </a:p>
          <a:p>
            <a:pPr marL="628650" lvl="1" indent="-171450">
              <a:buFont typeface="Arial" panose="020B0604020202020204" pitchFamily="34" charset="0"/>
              <a:buChar char="•"/>
            </a:pPr>
            <a:r>
              <a:rPr lang="en-US" b="0" u="none"/>
              <a:t>Primary concerns should be addressed by all solution alternatives considered. </a:t>
            </a:r>
          </a:p>
          <a:p>
            <a:pPr marL="628650" lvl="1" indent="-171450">
              <a:buFont typeface="Arial" panose="020B0604020202020204" pitchFamily="34" charset="0"/>
              <a:buChar char="•"/>
            </a:pPr>
            <a:r>
              <a:rPr lang="en-US" b="0" u="none"/>
              <a:t>Secondary concerns may be addressed by some solution alternatives</a:t>
            </a:r>
          </a:p>
          <a:p>
            <a:pPr marL="628650" lvl="1" indent="-171450">
              <a:buFont typeface="Arial" panose="020B0604020202020204" pitchFamily="34" charset="0"/>
              <a:buChar char="•"/>
            </a:pPr>
            <a:r>
              <a:rPr lang="en-US" b="0" u="none"/>
              <a:t>Add additional rows and bullets as necessary to fully describe the concerns</a:t>
            </a:r>
          </a:p>
          <a:p>
            <a:pPr marL="628650" lvl="1" indent="-171450">
              <a:buFont typeface="Arial" panose="020B0604020202020204" pitchFamily="34" charset="0"/>
              <a:buChar char="•"/>
            </a:pPr>
            <a:r>
              <a:rPr lang="en-US" b="0" u="none"/>
              <a:t>Include the typical useful life of affected equipment, if relevant</a:t>
            </a:r>
          </a:p>
          <a:p>
            <a:pPr marL="628650" lvl="1" indent="-171450">
              <a:buFont typeface="Arial" panose="020B0604020202020204" pitchFamily="34" charset="0"/>
              <a:buChar char="•"/>
            </a:pPr>
            <a:r>
              <a:rPr lang="en-US" b="0" u="none"/>
              <a:t>Include descriptions of any relevant standards or criteria</a:t>
            </a:r>
          </a:p>
          <a:p>
            <a:endParaRPr lang="en-US"/>
          </a:p>
        </p:txBody>
      </p:sp>
      <p:sp>
        <p:nvSpPr>
          <p:cNvPr id="4" name="Slide Number Placeholder 3"/>
          <p:cNvSpPr>
            <a:spLocks noGrp="1"/>
          </p:cNvSpPr>
          <p:nvPr>
            <p:ph type="sldNum" sz="quarter" idx="5"/>
          </p:nvPr>
        </p:nvSpPr>
        <p:spPr/>
        <p:txBody>
          <a:bodyPr/>
          <a:lstStyle/>
          <a:p>
            <a:fld id="{459D0C1C-9C01-B54C-8782-CA1FC2B88638}" type="slidenum">
              <a:rPr lang="en-US" smtClean="0"/>
              <a:t>13</a:t>
            </a:fld>
            <a:endParaRPr lang="en-US"/>
          </a:p>
        </p:txBody>
      </p:sp>
    </p:spTree>
    <p:extLst>
      <p:ext uri="{BB962C8B-B14F-4D97-AF65-F5344CB8AC3E}">
        <p14:creationId xmlns:p14="http://schemas.microsoft.com/office/powerpoint/2010/main" val="42051980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Use this slide to summarize any additional needs or concerns</a:t>
            </a:r>
          </a:p>
        </p:txBody>
      </p:sp>
      <p:sp>
        <p:nvSpPr>
          <p:cNvPr id="4" name="Slide Number Placeholder 3"/>
          <p:cNvSpPr>
            <a:spLocks noGrp="1"/>
          </p:cNvSpPr>
          <p:nvPr>
            <p:ph type="sldNum" sz="quarter" idx="5"/>
          </p:nvPr>
        </p:nvSpPr>
        <p:spPr/>
        <p:txBody>
          <a:bodyPr/>
          <a:lstStyle/>
          <a:p>
            <a:fld id="{459D0C1C-9C01-B54C-8782-CA1FC2B88638}" type="slidenum">
              <a:rPr lang="en-US" smtClean="0"/>
              <a:t>14</a:t>
            </a:fld>
            <a:endParaRPr lang="en-US"/>
          </a:p>
        </p:txBody>
      </p:sp>
    </p:spTree>
    <p:extLst>
      <p:ext uri="{BB962C8B-B14F-4D97-AF65-F5344CB8AC3E}">
        <p14:creationId xmlns:p14="http://schemas.microsoft.com/office/powerpoint/2010/main" val="3480180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List any issues that are not identified as primary or secondary drivers, and remove the corresponding template slides</a:t>
            </a:r>
          </a:p>
        </p:txBody>
      </p:sp>
      <p:sp>
        <p:nvSpPr>
          <p:cNvPr id="4" name="Slide Number Placeholder 3"/>
          <p:cNvSpPr>
            <a:spLocks noGrp="1"/>
          </p:cNvSpPr>
          <p:nvPr>
            <p:ph type="sldNum" sz="quarter" idx="5"/>
          </p:nvPr>
        </p:nvSpPr>
        <p:spPr/>
        <p:txBody>
          <a:bodyPr/>
          <a:lstStyle/>
          <a:p>
            <a:fld id="{459D0C1C-9C01-B54C-8782-CA1FC2B88638}" type="slidenum">
              <a:rPr lang="en-US" smtClean="0"/>
              <a:t>15</a:t>
            </a:fld>
            <a:endParaRPr lang="en-US"/>
          </a:p>
        </p:txBody>
      </p:sp>
    </p:spTree>
    <p:extLst>
      <p:ext uri="{BB962C8B-B14F-4D97-AF65-F5344CB8AC3E}">
        <p14:creationId xmlns:p14="http://schemas.microsoft.com/office/powerpoint/2010/main" val="3478030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Assess recent Attachment K studies and provide additional information if needed. </a:t>
            </a:r>
          </a:p>
          <a:p>
            <a:pPr marL="171450" indent="-171450">
              <a:buFont typeface="Arial" panose="020B0604020202020204" pitchFamily="34" charset="0"/>
              <a:buChar char="•"/>
            </a:pPr>
            <a:r>
              <a:rPr lang="en-US" b="0" u="none"/>
              <a:t>Even if the answer to both questions is ”No” this slide should be retained and not removed.</a:t>
            </a:r>
          </a:p>
        </p:txBody>
      </p:sp>
      <p:sp>
        <p:nvSpPr>
          <p:cNvPr id="4" name="Slide Number Placeholder 3"/>
          <p:cNvSpPr>
            <a:spLocks noGrp="1"/>
          </p:cNvSpPr>
          <p:nvPr>
            <p:ph type="sldNum" sz="quarter" idx="5"/>
          </p:nvPr>
        </p:nvSpPr>
        <p:spPr/>
        <p:txBody>
          <a:bodyPr/>
          <a:lstStyle/>
          <a:p>
            <a:fld id="{459D0C1C-9C01-B54C-8782-CA1FC2B88638}" type="slidenum">
              <a:rPr lang="en-US" smtClean="0"/>
              <a:t>16</a:t>
            </a:fld>
            <a:endParaRPr lang="en-US"/>
          </a:p>
        </p:txBody>
      </p:sp>
    </p:spTree>
    <p:extLst>
      <p:ext uri="{BB962C8B-B14F-4D97-AF65-F5344CB8AC3E}">
        <p14:creationId xmlns:p14="http://schemas.microsoft.com/office/powerpoint/2010/main" val="2655397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Duplicate this slide as needed for each alternative</a:t>
            </a:r>
          </a:p>
          <a:p>
            <a:pPr marL="171450" indent="-171450">
              <a:buFont typeface="Arial" panose="020B0604020202020204" pitchFamily="34" charset="0"/>
              <a:buChar char="•"/>
            </a:pPr>
            <a:r>
              <a:rPr lang="en-US" b="0" u="none"/>
              <a:t>Specific data fields:</a:t>
            </a:r>
          </a:p>
          <a:p>
            <a:pPr marL="628650" lvl="1" indent="-171450">
              <a:buFont typeface="Arial" panose="020B0604020202020204" pitchFamily="34" charset="0"/>
              <a:buChar char="•"/>
            </a:pPr>
            <a:r>
              <a:rPr lang="en-US" b="0" u="none"/>
              <a:t>Insert the alternative number (i.e. Alternative 1) in the slide title</a:t>
            </a:r>
          </a:p>
          <a:p>
            <a:pPr marL="628650" lvl="1" indent="-171450">
              <a:buFont typeface="Arial" panose="020B0604020202020204" pitchFamily="34" charset="0"/>
              <a:buChar char="•"/>
            </a:pPr>
            <a:r>
              <a:rPr lang="en-US" b="0" u="none"/>
              <a:t>Insert the name or short description of the alternative in the table title (i.e. Base Alternative)</a:t>
            </a:r>
          </a:p>
          <a:p>
            <a:pPr marL="628650" lvl="1" indent="-171450">
              <a:buFont typeface="Arial" panose="020B0604020202020204" pitchFamily="34" charset="0"/>
              <a:buChar char="•"/>
            </a:pPr>
            <a:r>
              <a:rPr lang="en-US" b="0" u="none"/>
              <a:t>Provide a detailed description of the scope of work for the alternative in the Description field</a:t>
            </a:r>
          </a:p>
          <a:p>
            <a:pPr marL="628650" lvl="1" indent="-171450">
              <a:buFont typeface="Arial" panose="020B0604020202020204" pitchFamily="34" charset="0"/>
              <a:buChar char="•"/>
            </a:pPr>
            <a:r>
              <a:rPr lang="en-US" b="0" u="none"/>
              <a:t>List the primary and secondary needs addressed in the appropriate fields</a:t>
            </a:r>
          </a:p>
          <a:p>
            <a:pPr marL="628650" lvl="1" indent="-171450">
              <a:buFont typeface="Arial" panose="020B0604020202020204" pitchFamily="34" charset="0"/>
              <a:buChar char="•"/>
            </a:pPr>
            <a:r>
              <a:rPr lang="en-US" b="0" u="none"/>
              <a:t>List any advanced transmission technologies to be considered, such as advanced conductors, power flow controllers, dynamic line rates, etc.</a:t>
            </a:r>
          </a:p>
          <a:p>
            <a:pPr marL="628650" lvl="1" indent="-171450">
              <a:buFont typeface="Arial" panose="020B0604020202020204" pitchFamily="34" charset="0"/>
              <a:buChar char="•"/>
            </a:pPr>
            <a:r>
              <a:rPr lang="en-US" b="0" u="none"/>
              <a:t>Provide cost estimate and accuracy band</a:t>
            </a:r>
          </a:p>
          <a:p>
            <a:pPr marL="628650" lvl="1" indent="-171450">
              <a:buFont typeface="Arial" panose="020B0604020202020204" pitchFamily="34" charset="0"/>
              <a:buChar char="•"/>
            </a:pPr>
            <a:r>
              <a:rPr lang="en-US" b="0" u="none"/>
              <a:t>Identify and longer term transmission needs addressed with reference to the “Review of Relevant Transmission Studies” slide</a:t>
            </a:r>
          </a:p>
          <a:p>
            <a:pPr marL="628650" lvl="1" indent="-171450">
              <a:buFont typeface="Arial" panose="020B0604020202020204" pitchFamily="34" charset="0"/>
              <a:buChar char="•"/>
            </a:pPr>
            <a:r>
              <a:rPr lang="en-US" b="0" u="none"/>
              <a:t>Identify and describe any key standards or criteria that have affected the design of the alternative, or indicate that the alternative uses equipment that is similar to the existing design</a:t>
            </a:r>
          </a:p>
        </p:txBody>
      </p:sp>
      <p:sp>
        <p:nvSpPr>
          <p:cNvPr id="4" name="Slide Number Placeholder 3"/>
          <p:cNvSpPr>
            <a:spLocks noGrp="1"/>
          </p:cNvSpPr>
          <p:nvPr>
            <p:ph type="sldNum" sz="quarter" idx="5"/>
          </p:nvPr>
        </p:nvSpPr>
        <p:spPr/>
        <p:txBody>
          <a:bodyPr/>
          <a:lstStyle/>
          <a:p>
            <a:fld id="{459D0C1C-9C01-B54C-8782-CA1FC2B88638}" type="slidenum">
              <a:rPr lang="en-US" smtClean="0"/>
              <a:t>17</a:t>
            </a:fld>
            <a:endParaRPr lang="en-US"/>
          </a:p>
        </p:txBody>
      </p:sp>
    </p:spTree>
    <p:extLst>
      <p:ext uri="{BB962C8B-B14F-4D97-AF65-F5344CB8AC3E}">
        <p14:creationId xmlns:p14="http://schemas.microsoft.com/office/powerpoint/2010/main" val="2320777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Adjust table as needed to accommodate all alternatives and relevant evaluation criteria</a:t>
            </a:r>
          </a:p>
          <a:p>
            <a:pPr marL="171450" indent="-171450">
              <a:buFont typeface="Arial" panose="020B0604020202020204" pitchFamily="34" charset="0"/>
              <a:buChar char="•"/>
            </a:pPr>
            <a:r>
              <a:rPr lang="en-US" b="0" u="none"/>
              <a:t>Evaluation criteria that are not relevant to the analysis of the solution alternatives may be omitted</a:t>
            </a:r>
          </a:p>
          <a:p>
            <a:pPr marL="171450" indent="-171450">
              <a:buFont typeface="Arial" panose="020B0604020202020204" pitchFamily="34" charset="0"/>
              <a:buChar char="•"/>
            </a:pPr>
            <a:r>
              <a:rPr lang="en-US" b="0" u="none"/>
              <a:t>Refer to Table 4-1 in Asset Condition Process Guide for evaluation criteria</a:t>
            </a:r>
          </a:p>
          <a:p>
            <a:pPr marL="171450" indent="-171450">
              <a:buFont typeface="Arial" panose="020B0604020202020204" pitchFamily="34" charset="0"/>
              <a:buChar char="•"/>
            </a:pPr>
            <a:r>
              <a:rPr lang="en-US" b="0" u="none"/>
              <a:t>Clearly identify preferred alternative and provide rational</a:t>
            </a:r>
          </a:p>
          <a:p>
            <a:endParaRPr lang="en-US"/>
          </a:p>
        </p:txBody>
      </p:sp>
      <p:sp>
        <p:nvSpPr>
          <p:cNvPr id="4" name="Slide Number Placeholder 3"/>
          <p:cNvSpPr>
            <a:spLocks noGrp="1"/>
          </p:cNvSpPr>
          <p:nvPr>
            <p:ph type="sldNum" sz="quarter" idx="5"/>
          </p:nvPr>
        </p:nvSpPr>
        <p:spPr/>
        <p:txBody>
          <a:bodyPr/>
          <a:lstStyle/>
          <a:p>
            <a:fld id="{459D0C1C-9C01-B54C-8782-CA1FC2B88638}" type="slidenum">
              <a:rPr lang="en-US" smtClean="0"/>
              <a:t>18</a:t>
            </a:fld>
            <a:endParaRPr lang="en-US"/>
          </a:p>
        </p:txBody>
      </p:sp>
    </p:spTree>
    <p:extLst>
      <p:ext uri="{BB962C8B-B14F-4D97-AF65-F5344CB8AC3E}">
        <p14:creationId xmlns:p14="http://schemas.microsoft.com/office/powerpoint/2010/main" val="10257732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u="sng"/>
              <a:t>Instructions</a:t>
            </a:r>
          </a:p>
          <a:p>
            <a:pPr marL="171450" indent="-171450">
              <a:buFont typeface="Arial" panose="020B0604020202020204" pitchFamily="34" charset="0"/>
              <a:buChar char="•"/>
            </a:pPr>
            <a:r>
              <a:rPr lang="en-US" b="0" u="none"/>
              <a:t>Provide comment deadline and company email address</a:t>
            </a:r>
          </a:p>
          <a:p>
            <a:pPr marL="171450" indent="-171450">
              <a:buFont typeface="Arial" panose="020B0604020202020204" pitchFamily="34" charset="0"/>
              <a:buChar char="•"/>
            </a:pPr>
            <a:r>
              <a:rPr lang="en-US" b="0" u="none"/>
              <a:t>If a follow-up PAC presentation is recommended or required, provide the anticipated PAC meeting date. If the specific meeting date is not known, provide the quarter in which the presentation is expected to take place</a:t>
            </a:r>
          </a:p>
          <a:p>
            <a:pPr marL="171450" indent="-171450">
              <a:buFont typeface="Arial" panose="020B0604020202020204" pitchFamily="34" charset="0"/>
              <a:buChar char="•"/>
            </a:pPr>
            <a:r>
              <a:rPr lang="en-US" b="0" u="none"/>
              <a:t>Provide the expected start of Major Construction for the project to the nearest quarter. Refer to ISO-NE Planning Procedure No. 4 for the definition of Major Construction</a:t>
            </a:r>
          </a:p>
          <a:p>
            <a:pPr marL="171450" indent="-171450">
              <a:buFont typeface="Arial" panose="020B0604020202020204" pitchFamily="34" charset="0"/>
              <a:buChar char="•"/>
            </a:pPr>
            <a:r>
              <a:rPr lang="en-US" b="0" u="none"/>
              <a:t>Provide the expected in-service date to the nearest quarter</a:t>
            </a:r>
          </a:p>
        </p:txBody>
      </p:sp>
      <p:sp>
        <p:nvSpPr>
          <p:cNvPr id="4" name="Slide Number Placeholder 3"/>
          <p:cNvSpPr>
            <a:spLocks noGrp="1"/>
          </p:cNvSpPr>
          <p:nvPr>
            <p:ph type="sldNum" sz="quarter" idx="5"/>
          </p:nvPr>
        </p:nvSpPr>
        <p:spPr/>
        <p:txBody>
          <a:bodyPr/>
          <a:lstStyle/>
          <a:p>
            <a:fld id="{459D0C1C-9C01-B54C-8782-CA1FC2B88638}" type="slidenum">
              <a:rPr lang="en-US" smtClean="0"/>
              <a:t>19</a:t>
            </a:fld>
            <a:endParaRPr lang="en-US"/>
          </a:p>
        </p:txBody>
      </p:sp>
    </p:spTree>
    <p:extLst>
      <p:ext uri="{BB962C8B-B14F-4D97-AF65-F5344CB8AC3E}">
        <p14:creationId xmlns:p14="http://schemas.microsoft.com/office/powerpoint/2010/main" val="2943630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Modify the slide as needed to provide an overall summary of the project</a:t>
            </a:r>
          </a:p>
          <a:p>
            <a:pPr marL="171450" indent="-171450">
              <a:buFont typeface="Arial" panose="020B0604020202020204" pitchFamily="34" charset="0"/>
              <a:buChar char="•"/>
            </a:pPr>
            <a:r>
              <a:rPr lang="en-US" b="0" u="none"/>
              <a:t>The Project Drivers should list the primary drivers of the project and any secondary drivers that are necessary to mention in a high-level summary</a:t>
            </a:r>
          </a:p>
          <a:p>
            <a:pPr marL="171450" indent="-171450">
              <a:buFont typeface="Arial" panose="020B0604020202020204" pitchFamily="34" charset="0"/>
              <a:buChar char="•"/>
            </a:pPr>
            <a:r>
              <a:rPr lang="en-US" b="0" u="none"/>
              <a:t>The alternatives considered should be summarized with one or two lines of text and cost estimates. In most cases, the Base Alternative should be listed as Alternative 1</a:t>
            </a:r>
          </a:p>
          <a:p>
            <a:pPr marL="171450" indent="-171450">
              <a:buFont typeface="Arial" panose="020B0604020202020204" pitchFamily="34" charset="0"/>
              <a:buChar char="•"/>
            </a:pPr>
            <a:r>
              <a:rPr lang="en-US" b="0" u="none"/>
              <a:t>The preferred alternative should be listed with a cost estimate at the Conceptual level (-25/+50%) and the reason(s) for the recommendation summarized with one or two bullets.</a:t>
            </a:r>
          </a:p>
        </p:txBody>
      </p:sp>
      <p:sp>
        <p:nvSpPr>
          <p:cNvPr id="4" name="Slide Number Placeholder 3"/>
          <p:cNvSpPr>
            <a:spLocks noGrp="1"/>
          </p:cNvSpPr>
          <p:nvPr>
            <p:ph type="sldNum" sz="quarter" idx="5"/>
          </p:nvPr>
        </p:nvSpPr>
        <p:spPr/>
        <p:txBody>
          <a:bodyPr/>
          <a:lstStyle/>
          <a:p>
            <a:fld id="{459D0C1C-9C01-B54C-8782-CA1FC2B88638}" type="slidenum">
              <a:rPr lang="en-US" smtClean="0"/>
              <a:t>2</a:t>
            </a:fld>
            <a:endParaRPr lang="en-US"/>
          </a:p>
        </p:txBody>
      </p:sp>
    </p:spTree>
    <p:extLst>
      <p:ext uri="{BB962C8B-B14F-4D97-AF65-F5344CB8AC3E}">
        <p14:creationId xmlns:p14="http://schemas.microsoft.com/office/powerpoint/2010/main" val="139983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endParaRPr lang="en-US" b="0" u="none"/>
          </a:p>
          <a:p>
            <a:pPr marL="171450" indent="-171450">
              <a:buFont typeface="Arial" panose="020B0604020202020204" pitchFamily="34" charset="0"/>
              <a:buChar char="•"/>
            </a:pPr>
            <a:r>
              <a:rPr lang="en-US" b="0" u="none"/>
              <a:t>Modify the bullets as appropriate to provide an agenda for the remainder of the presentation</a:t>
            </a:r>
            <a:endParaRPr lang="en-US" b="1" u="sng"/>
          </a:p>
        </p:txBody>
      </p:sp>
      <p:sp>
        <p:nvSpPr>
          <p:cNvPr id="4" name="Slide Number Placeholder 3"/>
          <p:cNvSpPr>
            <a:spLocks noGrp="1"/>
          </p:cNvSpPr>
          <p:nvPr>
            <p:ph type="sldNum" sz="quarter" idx="5"/>
          </p:nvPr>
        </p:nvSpPr>
        <p:spPr/>
        <p:txBody>
          <a:bodyPr/>
          <a:lstStyle/>
          <a:p>
            <a:fld id="{459D0C1C-9C01-B54C-8782-CA1FC2B88638}" type="slidenum">
              <a:rPr lang="en-US" smtClean="0"/>
              <a:t>3</a:t>
            </a:fld>
            <a:endParaRPr lang="en-US"/>
          </a:p>
        </p:txBody>
      </p:sp>
    </p:spTree>
    <p:extLst>
      <p:ext uri="{BB962C8B-B14F-4D97-AF65-F5344CB8AC3E}">
        <p14:creationId xmlns:p14="http://schemas.microsoft.com/office/powerpoint/2010/main" val="4285090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Overall instructions:</a:t>
            </a:r>
          </a:p>
          <a:p>
            <a:pPr marL="628650" lvl="1" indent="-171450">
              <a:buFont typeface="Arial" panose="020B0604020202020204" pitchFamily="34" charset="0"/>
              <a:buChar char="•"/>
            </a:pPr>
            <a:r>
              <a:rPr lang="en-US" b="0" u="none"/>
              <a:t>Modify the slide as needed to provide an overview of the line unique features</a:t>
            </a:r>
          </a:p>
          <a:p>
            <a:pPr marL="628650" lvl="1" indent="-171450">
              <a:buFont typeface="Arial" panose="020B0604020202020204" pitchFamily="34" charset="0"/>
              <a:buChar char="•"/>
            </a:pPr>
            <a:r>
              <a:rPr lang="en-US" b="0" u="none"/>
              <a:t>Add additional tables or bullets if needed to describe any unique features, such as:</a:t>
            </a:r>
          </a:p>
          <a:p>
            <a:pPr marL="1085850" lvl="2" indent="-171450">
              <a:buFont typeface="Arial" panose="020B0604020202020204" pitchFamily="34" charset="0"/>
              <a:buChar char="•"/>
            </a:pPr>
            <a:r>
              <a:rPr lang="en-US" b="0" u="none"/>
              <a:t>Double-circuit tower sections</a:t>
            </a:r>
          </a:p>
          <a:p>
            <a:pPr marL="1085850" lvl="2" indent="-171450">
              <a:buFont typeface="Arial" panose="020B0604020202020204" pitchFamily="34" charset="0"/>
              <a:buChar char="•"/>
            </a:pPr>
            <a:r>
              <a:rPr lang="en-US" b="0" u="none"/>
              <a:t>Unique geographic features</a:t>
            </a:r>
          </a:p>
          <a:p>
            <a:pPr marL="1085850" lvl="2" indent="-171450">
              <a:buFont typeface="Arial" panose="020B0604020202020204" pitchFamily="34" charset="0"/>
              <a:buChar char="•"/>
            </a:pPr>
            <a:r>
              <a:rPr lang="en-US" b="0" u="none"/>
              <a:t>Unique operational features (for example, is the design voltage different than the operating voltage)</a:t>
            </a:r>
          </a:p>
          <a:p>
            <a:pPr marL="1085850" lvl="2" indent="-171450">
              <a:buFont typeface="Arial" panose="020B0604020202020204" pitchFamily="34" charset="0"/>
              <a:buChar char="•"/>
            </a:pPr>
            <a:r>
              <a:rPr lang="en-US" b="0" u="none"/>
              <a:t>Historical modifications to the line (for example, was the line bisected by the construction of a new substation sometime after the original construction date?)</a:t>
            </a:r>
          </a:p>
          <a:p>
            <a:pPr marL="171450" indent="-171450">
              <a:buFont typeface="Arial" panose="020B0604020202020204" pitchFamily="34" charset="0"/>
              <a:buChar char="•"/>
            </a:pPr>
            <a:r>
              <a:rPr lang="en-US" b="0" u="none"/>
              <a:t>Specific data fields:</a:t>
            </a:r>
          </a:p>
          <a:p>
            <a:pPr marL="628650" lvl="1" indent="-171450">
              <a:buFont typeface="Arial" panose="020B0604020202020204" pitchFamily="34" charset="0"/>
              <a:buChar char="•"/>
            </a:pPr>
            <a:r>
              <a:rPr lang="en-US" b="0" u="none"/>
              <a:t>Title: Add the line number or designation</a:t>
            </a:r>
          </a:p>
          <a:p>
            <a:pPr marL="628650" lvl="1" indent="-171450">
              <a:buFont typeface="Arial" panose="020B0604020202020204" pitchFamily="34" charset="0"/>
              <a:buChar char="•"/>
            </a:pPr>
            <a:r>
              <a:rPr lang="en-US" b="0" u="none"/>
              <a:t>Key Details:</a:t>
            </a:r>
          </a:p>
          <a:p>
            <a:pPr marL="1085850" lvl="2" indent="-171450">
              <a:buFont typeface="Arial" panose="020B0604020202020204" pitchFamily="34" charset="0"/>
              <a:buChar char="•"/>
            </a:pPr>
            <a:r>
              <a:rPr lang="en-US" b="0" u="none"/>
              <a:t>Provide the line endpoints including substation names, towns, and states</a:t>
            </a:r>
          </a:p>
          <a:p>
            <a:pPr marL="1085850" lvl="2" indent="-171450">
              <a:buFont typeface="Arial" panose="020B0604020202020204" pitchFamily="34" charset="0"/>
              <a:buChar char="•"/>
            </a:pPr>
            <a:r>
              <a:rPr lang="en-US" b="0" u="none"/>
              <a:t>Provide the line length and operating voltage</a:t>
            </a:r>
          </a:p>
          <a:p>
            <a:pPr marL="1085850" lvl="2" indent="-171450">
              <a:buFont typeface="Arial" panose="020B0604020202020204" pitchFamily="34" charset="0"/>
              <a:buChar char="•"/>
            </a:pPr>
            <a:r>
              <a:rPr lang="en-US" b="0" u="none"/>
              <a:t>Provide a brief overview of the history of the line, including the original year of construction and any significant upgrades or rebuilds</a:t>
            </a:r>
          </a:p>
          <a:p>
            <a:pPr marL="1085850" lvl="2" indent="-171450">
              <a:buFont typeface="Arial" panose="020B0604020202020204" pitchFamily="34" charset="0"/>
              <a:buChar char="•"/>
            </a:pPr>
            <a:r>
              <a:rPr lang="en-US" b="0" u="none"/>
              <a:t>Provide links to prior PAC presentations concerning the same line, including prior asset condition projects</a:t>
            </a:r>
          </a:p>
          <a:p>
            <a:pPr marL="628650" lvl="1" indent="-171450">
              <a:buFont typeface="Arial" panose="020B0604020202020204" pitchFamily="34" charset="0"/>
              <a:buChar char="•"/>
            </a:pPr>
            <a:r>
              <a:rPr lang="en-US" b="0" u="none"/>
              <a:t>Existing structures</a:t>
            </a:r>
          </a:p>
          <a:p>
            <a:pPr marL="1085850" lvl="2" indent="-171450">
              <a:buFont typeface="Arial" panose="020B0604020202020204" pitchFamily="34" charset="0"/>
              <a:buChar char="•"/>
            </a:pPr>
            <a:r>
              <a:rPr lang="en-US" b="0" u="none"/>
              <a:t>Summarize the number of existing structures including the materials, configuration, number, and average age. The level of detail provided should be appropriate to the project. For example, it may be appropriate to summarize the number of wood H-frame and wood 3-pole guyed angle structures in a single row, as shown in the example.</a:t>
            </a:r>
          </a:p>
          <a:p>
            <a:pPr marL="1085850" lvl="2" indent="-171450">
              <a:buFont typeface="Arial" panose="020B0604020202020204" pitchFamily="34" charset="0"/>
              <a:buChar char="•"/>
            </a:pPr>
            <a:r>
              <a:rPr lang="en-US" b="0" u="none"/>
              <a:t>The template table includes a sub-header which can be used if the line consists of multiple sections with different </a:t>
            </a:r>
            <a:r>
              <a:rPr lang="en-US" b="0" u="none" err="1"/>
              <a:t>characteristcs</a:t>
            </a:r>
            <a:r>
              <a:rPr lang="en-US" b="0" u="none"/>
              <a:t>. This row should be removed if not relevant.</a:t>
            </a:r>
          </a:p>
          <a:p>
            <a:pPr marL="628650" lvl="1" indent="-171450">
              <a:buFont typeface="Arial" panose="020B0604020202020204" pitchFamily="34" charset="0"/>
              <a:buChar char="•"/>
            </a:pPr>
            <a:r>
              <a:rPr lang="en-US" b="0" u="none"/>
              <a:t>Existing conductor</a:t>
            </a:r>
          </a:p>
          <a:p>
            <a:pPr marL="1085850" lvl="2" indent="-171450">
              <a:buFont typeface="Arial" panose="020B0604020202020204" pitchFamily="34" charset="0"/>
              <a:buChar char="•"/>
            </a:pPr>
            <a:r>
              <a:rPr lang="en-US" b="0" u="none"/>
              <a:t>Summarize the primary conductor types</a:t>
            </a:r>
          </a:p>
          <a:p>
            <a:pPr marL="1085850" lvl="2" indent="-171450">
              <a:buFont typeface="Arial" panose="020B0604020202020204" pitchFamily="34" charset="0"/>
              <a:buChar char="•"/>
            </a:pPr>
            <a:r>
              <a:rPr lang="en-US" b="0" u="none"/>
              <a:t>Short sections of different conductor types (e.g. river crossings, highway crossings, etc.) may be omitted if not relevant but such omission should be noted with a footnote</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a:t>The template table includes a sub-header which can be used if the line consists of multiple sections with different </a:t>
            </a:r>
            <a:r>
              <a:rPr lang="en-US" b="0" u="none" err="1"/>
              <a:t>characteristcs</a:t>
            </a:r>
            <a:r>
              <a:rPr lang="en-US" b="0" u="none"/>
              <a:t>. This row should be removed if not relevant.</a:t>
            </a:r>
          </a:p>
          <a:p>
            <a:pPr marL="628650" lvl="1" indent="-171450">
              <a:buFont typeface="Arial" panose="020B0604020202020204" pitchFamily="34" charset="0"/>
              <a:buChar char="•"/>
            </a:pPr>
            <a:endParaRPr lang="en-US" b="0" u="none"/>
          </a:p>
        </p:txBody>
      </p:sp>
      <p:sp>
        <p:nvSpPr>
          <p:cNvPr id="4" name="Slide Number Placeholder 3"/>
          <p:cNvSpPr>
            <a:spLocks noGrp="1"/>
          </p:cNvSpPr>
          <p:nvPr>
            <p:ph type="sldNum" sz="quarter" idx="5"/>
          </p:nvPr>
        </p:nvSpPr>
        <p:spPr/>
        <p:txBody>
          <a:bodyPr/>
          <a:lstStyle/>
          <a:p>
            <a:fld id="{459D0C1C-9C01-B54C-8782-CA1FC2B88638}" type="slidenum">
              <a:rPr lang="en-US" smtClean="0"/>
              <a:t>4</a:t>
            </a:fld>
            <a:endParaRPr lang="en-US"/>
          </a:p>
        </p:txBody>
      </p:sp>
    </p:spTree>
    <p:extLst>
      <p:ext uri="{BB962C8B-B14F-4D97-AF65-F5344CB8AC3E}">
        <p14:creationId xmlns:p14="http://schemas.microsoft.com/office/powerpoint/2010/main" val="1257814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indent="-171450">
              <a:buFont typeface="Arial" panose="020B0604020202020204" pitchFamily="34" charset="0"/>
              <a:buChar char="•"/>
            </a:pPr>
            <a:r>
              <a:rPr lang="en-US" b="0" u="none"/>
              <a:t>Provide any relevant maps and diagrams</a:t>
            </a:r>
          </a:p>
          <a:p>
            <a:pPr marL="171450" indent="-171450">
              <a:buFont typeface="Arial" panose="020B0604020202020204" pitchFamily="34" charset="0"/>
              <a:buChar char="•"/>
            </a:pPr>
            <a:r>
              <a:rPr lang="en-US" b="0" u="none"/>
              <a:t>At a minimum, a geographic map should be provided</a:t>
            </a:r>
          </a:p>
          <a:p>
            <a:pPr marL="171450" indent="-171450">
              <a:buFont typeface="Arial" panose="020B0604020202020204" pitchFamily="34" charset="0"/>
              <a:buChar char="•"/>
            </a:pPr>
            <a:r>
              <a:rPr lang="en-US" b="0" u="none"/>
              <a:t>Other diagrams, such as one-line diagrams or ROW cross sections should be provided if relevant</a:t>
            </a:r>
          </a:p>
        </p:txBody>
      </p:sp>
      <p:sp>
        <p:nvSpPr>
          <p:cNvPr id="4" name="Slide Number Placeholder 3"/>
          <p:cNvSpPr>
            <a:spLocks noGrp="1"/>
          </p:cNvSpPr>
          <p:nvPr>
            <p:ph type="sldNum" sz="quarter" idx="5"/>
          </p:nvPr>
        </p:nvSpPr>
        <p:spPr/>
        <p:txBody>
          <a:bodyPr/>
          <a:lstStyle/>
          <a:p>
            <a:fld id="{459D0C1C-9C01-B54C-8782-CA1FC2B88638}" type="slidenum">
              <a:rPr lang="en-US" smtClean="0"/>
              <a:t>5</a:t>
            </a:fld>
            <a:endParaRPr lang="en-US"/>
          </a:p>
        </p:txBody>
      </p:sp>
    </p:spTree>
    <p:extLst>
      <p:ext uri="{BB962C8B-B14F-4D97-AF65-F5344CB8AC3E}">
        <p14:creationId xmlns:p14="http://schemas.microsoft.com/office/powerpoint/2010/main" val="2922839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endParaRPr lang="en-US" b="0" u="none"/>
          </a:p>
          <a:p>
            <a:pPr marL="171450" indent="-171450">
              <a:buFont typeface="Arial" panose="020B0604020202020204" pitchFamily="34" charset="0"/>
              <a:buChar char="•"/>
            </a:pPr>
            <a:r>
              <a:rPr lang="en-US" b="0" u="none"/>
              <a:t>Remove this slide if structure concerns are not a driver for a particular project</a:t>
            </a:r>
          </a:p>
          <a:p>
            <a:pPr marL="171450" indent="-171450">
              <a:buFont typeface="Arial" panose="020B0604020202020204" pitchFamily="34" charset="0"/>
              <a:buChar char="•"/>
            </a:pPr>
            <a:r>
              <a:rPr lang="en-US" b="0" u="none"/>
              <a:t>Use the “Structure Concerns” table to summarize the primary and secondary concerns driving the need for the project. </a:t>
            </a:r>
          </a:p>
          <a:p>
            <a:pPr marL="628650" lvl="1" indent="-171450">
              <a:buFont typeface="Arial" panose="020B0604020202020204" pitchFamily="34" charset="0"/>
              <a:buChar char="•"/>
            </a:pPr>
            <a:r>
              <a:rPr lang="en-US" b="0" u="none"/>
              <a:t>Primary concerns should be addressed by all solution alternatives considered</a:t>
            </a:r>
          </a:p>
          <a:p>
            <a:pPr marL="628650" lvl="1" indent="-171450">
              <a:buFont typeface="Arial" panose="020B0604020202020204" pitchFamily="34" charset="0"/>
              <a:buChar char="•"/>
            </a:pPr>
            <a:r>
              <a:rPr lang="en-US" b="0" u="none"/>
              <a:t>Secondary concerns may be addressed by some solution alternatives</a:t>
            </a:r>
          </a:p>
          <a:p>
            <a:pPr marL="628650" lvl="1" indent="-171450">
              <a:buFont typeface="Arial" panose="020B0604020202020204" pitchFamily="34" charset="0"/>
              <a:buChar char="•"/>
            </a:pPr>
            <a:r>
              <a:rPr lang="en-US" b="0" u="none"/>
              <a:t>Add additional rows and bullets as necessary to fully describe the concerns</a:t>
            </a:r>
          </a:p>
          <a:p>
            <a:pPr marL="628650" lvl="1" indent="-171450">
              <a:buFont typeface="Arial" panose="020B0604020202020204" pitchFamily="34" charset="0"/>
              <a:buChar char="•"/>
            </a:pPr>
            <a:r>
              <a:rPr lang="en-US" b="0" u="none"/>
              <a:t>Include the typical useful life of the equipment in question</a:t>
            </a:r>
          </a:p>
          <a:p>
            <a:pPr marL="628650" lvl="1" indent="-171450">
              <a:buFont typeface="Arial" panose="020B0604020202020204" pitchFamily="34" charset="0"/>
              <a:buChar char="•"/>
            </a:pPr>
            <a:r>
              <a:rPr lang="en-US" b="0" u="none"/>
              <a:t>Provide the timing of recent inspections</a:t>
            </a:r>
          </a:p>
          <a:p>
            <a:pPr marL="171450" lvl="0" indent="-171450">
              <a:buFont typeface="Arial" panose="020B0604020202020204" pitchFamily="34" charset="0"/>
              <a:buChar char="•"/>
            </a:pPr>
            <a:r>
              <a:rPr lang="en-US" b="0" u="none"/>
              <a:t>Use the Summary of Current Structure Grades table to provide an overview of the condition of all structures on the line using the format described in Appendix C to the Asset Condition Process Guide</a:t>
            </a:r>
          </a:p>
          <a:p>
            <a:pPr marL="628650" lvl="1" indent="-171450">
              <a:buFont typeface="Arial" panose="020B0604020202020204" pitchFamily="34" charset="0"/>
              <a:buChar char="•"/>
            </a:pPr>
            <a:r>
              <a:rPr lang="en-US" b="0" u="none"/>
              <a:t>This table may be moved to another slide if the first table needs to be expanded to accommodate a complete description of the structure concerns</a:t>
            </a:r>
            <a:endParaRPr lang="en-US" b="1" u="sng"/>
          </a:p>
        </p:txBody>
      </p:sp>
      <p:sp>
        <p:nvSpPr>
          <p:cNvPr id="4" name="Slide Number Placeholder 3"/>
          <p:cNvSpPr>
            <a:spLocks noGrp="1"/>
          </p:cNvSpPr>
          <p:nvPr>
            <p:ph type="sldNum" sz="quarter" idx="5"/>
          </p:nvPr>
        </p:nvSpPr>
        <p:spPr/>
        <p:txBody>
          <a:bodyPr/>
          <a:lstStyle/>
          <a:p>
            <a:fld id="{459D0C1C-9C01-B54C-8782-CA1FC2B88638}" type="slidenum">
              <a:rPr lang="en-US" smtClean="0"/>
              <a:t>6</a:t>
            </a:fld>
            <a:endParaRPr lang="en-US"/>
          </a:p>
        </p:txBody>
      </p:sp>
    </p:spTree>
    <p:extLst>
      <p:ext uri="{BB962C8B-B14F-4D97-AF65-F5344CB8AC3E}">
        <p14:creationId xmlns:p14="http://schemas.microsoft.com/office/powerpoint/2010/main" val="2000101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u="sng"/>
              <a:t>Instructions</a:t>
            </a:r>
          </a:p>
          <a:p>
            <a:pPr marL="171450" indent="-171450">
              <a:buFont typeface="Arial" panose="020B0604020202020204" pitchFamily="34" charset="0"/>
              <a:buChar char="•"/>
            </a:pPr>
            <a:r>
              <a:rPr lang="en-US" b="0" u="none"/>
              <a:t>This slide should be used when additional information is needed to fully describe any need or concern, and can be duplicated or removed as needed</a:t>
            </a:r>
          </a:p>
          <a:p>
            <a:pPr marL="171450" indent="-171450">
              <a:buFont typeface="Arial" panose="020B0604020202020204" pitchFamily="34" charset="0"/>
              <a:buChar char="•"/>
            </a:pPr>
            <a:r>
              <a:rPr lang="en-US" b="0" u="none"/>
              <a:t>For example, this slide would usually be used to provide representative photos of the asset condition concerns and could be duplicated if needed</a:t>
            </a:r>
            <a:endParaRPr lang="en-US" b="1" u="sng"/>
          </a:p>
          <a:p>
            <a:endParaRPr lang="en-US"/>
          </a:p>
        </p:txBody>
      </p:sp>
      <p:sp>
        <p:nvSpPr>
          <p:cNvPr id="4" name="Slide Number Placeholder 3"/>
          <p:cNvSpPr>
            <a:spLocks noGrp="1"/>
          </p:cNvSpPr>
          <p:nvPr>
            <p:ph type="sldNum" sz="quarter" idx="5"/>
          </p:nvPr>
        </p:nvSpPr>
        <p:spPr/>
        <p:txBody>
          <a:bodyPr/>
          <a:lstStyle/>
          <a:p>
            <a:fld id="{459D0C1C-9C01-B54C-8782-CA1FC2B88638}" type="slidenum">
              <a:rPr lang="en-US" smtClean="0"/>
              <a:t>7</a:t>
            </a:fld>
            <a:endParaRPr lang="en-US"/>
          </a:p>
        </p:txBody>
      </p:sp>
    </p:spTree>
    <p:extLst>
      <p:ext uri="{BB962C8B-B14F-4D97-AF65-F5344CB8AC3E}">
        <p14:creationId xmlns:p14="http://schemas.microsoft.com/office/powerpoint/2010/main" val="3054168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a:t>Remove this slide if structure concerns are not a driver for a particular project</a:t>
            </a:r>
          </a:p>
          <a:p>
            <a:pPr marL="171450" indent="-171450">
              <a:buFont typeface="Arial" panose="020B0604020202020204" pitchFamily="34" charset="0"/>
              <a:buChar char="•"/>
            </a:pPr>
            <a:r>
              <a:rPr lang="en-US" b="0" u="none"/>
              <a:t>Use the “Conductor Concerns” table to summarize the primary and secondary concerns driving the need for the project. </a:t>
            </a:r>
          </a:p>
          <a:p>
            <a:pPr marL="628650" lvl="1" indent="-171450">
              <a:buFont typeface="Arial" panose="020B0604020202020204" pitchFamily="34" charset="0"/>
              <a:buChar char="•"/>
            </a:pPr>
            <a:r>
              <a:rPr lang="en-US" b="0" u="none"/>
              <a:t>Primary concerns should be addressed by all solution alternatives considered</a:t>
            </a:r>
          </a:p>
          <a:p>
            <a:pPr marL="628650" lvl="1" indent="-171450">
              <a:buFont typeface="Arial" panose="020B0604020202020204" pitchFamily="34" charset="0"/>
              <a:buChar char="•"/>
            </a:pPr>
            <a:r>
              <a:rPr lang="en-US" b="0" u="none"/>
              <a:t>Secondary concerns may be addressed by some solution alternatives</a:t>
            </a:r>
          </a:p>
          <a:p>
            <a:pPr marL="628650" lvl="1" indent="-171450">
              <a:buFont typeface="Arial" panose="020B0604020202020204" pitchFamily="34" charset="0"/>
              <a:buChar char="•"/>
            </a:pPr>
            <a:r>
              <a:rPr lang="en-US" b="0" u="none"/>
              <a:t>Add additional rows and bullets as necessary to fully describe the concerns</a:t>
            </a:r>
          </a:p>
          <a:p>
            <a:pPr marL="628650" lvl="1" indent="-171450">
              <a:buFont typeface="Arial" panose="020B0604020202020204" pitchFamily="34" charset="0"/>
              <a:buChar char="•"/>
            </a:pPr>
            <a:r>
              <a:rPr lang="en-US" b="0" u="none"/>
              <a:t>Include the typical useful life of the conductors</a:t>
            </a:r>
          </a:p>
          <a:p>
            <a:pPr marL="628650" lvl="1" indent="-171450">
              <a:buFont typeface="Arial" panose="020B0604020202020204" pitchFamily="34" charset="0"/>
              <a:buChar char="•"/>
            </a:pPr>
            <a:r>
              <a:rPr lang="en-US" b="0" u="none"/>
              <a:t>Provide the timing of recent inspections, if relevant</a:t>
            </a:r>
          </a:p>
        </p:txBody>
      </p:sp>
      <p:sp>
        <p:nvSpPr>
          <p:cNvPr id="4" name="Slide Number Placeholder 3"/>
          <p:cNvSpPr>
            <a:spLocks noGrp="1"/>
          </p:cNvSpPr>
          <p:nvPr>
            <p:ph type="sldNum" sz="quarter" idx="5"/>
          </p:nvPr>
        </p:nvSpPr>
        <p:spPr/>
        <p:txBody>
          <a:bodyPr/>
          <a:lstStyle/>
          <a:p>
            <a:fld id="{459D0C1C-9C01-B54C-8782-CA1FC2B88638}" type="slidenum">
              <a:rPr lang="en-US" smtClean="0"/>
              <a:t>8</a:t>
            </a:fld>
            <a:endParaRPr lang="en-US"/>
          </a:p>
        </p:txBody>
      </p:sp>
    </p:spTree>
    <p:extLst>
      <p:ext uri="{BB962C8B-B14F-4D97-AF65-F5344CB8AC3E}">
        <p14:creationId xmlns:p14="http://schemas.microsoft.com/office/powerpoint/2010/main" val="525021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a:t>Instructions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a:t>Remove this slide if insulator concerns are not a driver for a particular project</a:t>
            </a:r>
          </a:p>
          <a:p>
            <a:pPr marL="171450" indent="-171450">
              <a:buFont typeface="Arial" panose="020B0604020202020204" pitchFamily="34" charset="0"/>
              <a:buChar char="•"/>
            </a:pPr>
            <a:r>
              <a:rPr lang="en-US" b="0" u="none"/>
              <a:t>Use the “Insulator Concerns” table to summarize the primary and secondary concerns driving the need for the project. </a:t>
            </a:r>
          </a:p>
          <a:p>
            <a:pPr marL="628650" lvl="1" indent="-171450">
              <a:buFont typeface="Arial" panose="020B0604020202020204" pitchFamily="34" charset="0"/>
              <a:buChar char="•"/>
            </a:pPr>
            <a:r>
              <a:rPr lang="en-US" b="0" u="none"/>
              <a:t>Primary concerns should be addressed by all solution alternatives considered</a:t>
            </a:r>
          </a:p>
          <a:p>
            <a:pPr marL="628650" lvl="1" indent="-171450">
              <a:buFont typeface="Arial" panose="020B0604020202020204" pitchFamily="34" charset="0"/>
              <a:buChar char="•"/>
            </a:pPr>
            <a:r>
              <a:rPr lang="en-US" b="0" u="none"/>
              <a:t>Secondary concerns may be addressed by some solution alternatives</a:t>
            </a:r>
          </a:p>
          <a:p>
            <a:pPr marL="628650" lvl="1" indent="-171450">
              <a:buFont typeface="Arial" panose="020B0604020202020204" pitchFamily="34" charset="0"/>
              <a:buChar char="•"/>
            </a:pPr>
            <a:r>
              <a:rPr lang="en-US" b="0" u="none"/>
              <a:t>Add additional rows and bullets as necessary to fully describe the concerns</a:t>
            </a:r>
          </a:p>
          <a:p>
            <a:pPr marL="628650" lvl="1" indent="-171450">
              <a:buFont typeface="Arial" panose="020B0604020202020204" pitchFamily="34" charset="0"/>
              <a:buChar char="•"/>
            </a:pPr>
            <a:r>
              <a:rPr lang="en-US" b="0" u="none"/>
              <a:t>Include the typical useful life of the insulators</a:t>
            </a:r>
          </a:p>
          <a:p>
            <a:pPr marL="628650" lvl="1" indent="-171450">
              <a:buFont typeface="Arial" panose="020B0604020202020204" pitchFamily="34" charset="0"/>
              <a:buChar char="•"/>
            </a:pPr>
            <a:r>
              <a:rPr lang="en-US" b="0" u="none"/>
              <a:t>Provide the timing of recent inspections, if relevant</a:t>
            </a:r>
          </a:p>
          <a:p>
            <a:endParaRPr lang="en-US"/>
          </a:p>
        </p:txBody>
      </p:sp>
      <p:sp>
        <p:nvSpPr>
          <p:cNvPr id="4" name="Slide Number Placeholder 3"/>
          <p:cNvSpPr>
            <a:spLocks noGrp="1"/>
          </p:cNvSpPr>
          <p:nvPr>
            <p:ph type="sldNum" sz="quarter" idx="5"/>
          </p:nvPr>
        </p:nvSpPr>
        <p:spPr/>
        <p:txBody>
          <a:bodyPr/>
          <a:lstStyle/>
          <a:p>
            <a:fld id="{459D0C1C-9C01-B54C-8782-CA1FC2B88638}" type="slidenum">
              <a:rPr lang="en-US" smtClean="0"/>
              <a:t>9</a:t>
            </a:fld>
            <a:endParaRPr lang="en-US"/>
          </a:p>
        </p:txBody>
      </p:sp>
    </p:spTree>
    <p:extLst>
      <p:ext uri="{BB962C8B-B14F-4D97-AF65-F5344CB8AC3E}">
        <p14:creationId xmlns:p14="http://schemas.microsoft.com/office/powerpoint/2010/main" val="1165261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F225A55-23A9-084A-96F2-1AC54F1E1BE3}" type="datetime1">
              <a:rPr lang="en-US" smtClean="0"/>
              <a:t>10/13/24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8BF828-BC51-1C4F-A2DD-E5B7681F2C21}" type="datetime1">
              <a:rPr lang="en-US" smtClean="0"/>
              <a:t>10/13/24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D7443F-B0D9-CD41-BEAA-CA19284943F9}" type="datetime1">
              <a:rPr lang="en-US" smtClean="0"/>
              <a:t>10/13/24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09A1C7-26B6-814E-8858-FB659F9F27CB}" type="datetime1">
              <a:rPr lang="en-US" smtClean="0"/>
              <a:t>10/13/24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368364-1857-484E-B764-46C38838FDE0}" type="datetime1">
              <a:rPr lang="en-US" smtClean="0"/>
              <a:t>10/13/24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75FA66-3921-A14F-9FCA-E8ABF7BEC943}" type="datetime1">
              <a:rPr lang="en-US" smtClean="0"/>
              <a:t>10/13/24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193B90-7FFD-FE4B-B0A4-A04253DA2F53}" type="datetime1">
              <a:rPr lang="en-US" smtClean="0"/>
              <a:t>10/13/24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1AD73E-5CAB-0042-8FE3-D942B5A144FE}" type="datetime1">
              <a:rPr lang="en-US" smtClean="0"/>
              <a:t>10/13/24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84194F-6331-D145-83D4-5E84AE7530C1}" type="datetime1">
              <a:rPr lang="en-US" smtClean="0"/>
              <a:t>10/13/24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D79940-AE3F-2B4A-A618-5AFC6E0C8CD7}" type="datetime1">
              <a:rPr lang="en-US" smtClean="0"/>
              <a:t>10/13/24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7E33FD-5A41-7146-900A-E5F9045D1693}" type="datetime1">
              <a:rPr lang="en-US" smtClean="0"/>
              <a:t>10/13/24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AC8884D-DE08-A74F-831B-63A5608642C6}" type="datetime1">
              <a:rPr lang="en-US" smtClean="0"/>
              <a:t>10/13/24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pacmatters@iso-ne.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71791"/>
            <a:ext cx="9144000" cy="1028409"/>
          </a:xfrm>
        </p:spPr>
        <p:txBody>
          <a:bodyPr/>
          <a:lstStyle/>
          <a:p>
            <a:r>
              <a:rPr lang="en-US"/>
              <a:t>[Project Title]</a:t>
            </a:r>
          </a:p>
        </p:txBody>
      </p:sp>
      <p:sp>
        <p:nvSpPr>
          <p:cNvPr id="3" name="Subtitle 2"/>
          <p:cNvSpPr>
            <a:spLocks noGrp="1"/>
          </p:cNvSpPr>
          <p:nvPr>
            <p:ph type="subTitle" idx="1"/>
          </p:nvPr>
        </p:nvSpPr>
        <p:spPr>
          <a:xfrm>
            <a:off x="1524000" y="1983346"/>
            <a:ext cx="9144000" cy="1445654"/>
          </a:xfrm>
        </p:spPr>
        <p:txBody>
          <a:bodyPr>
            <a:normAutofit fontScale="92500" lnSpcReduction="20000"/>
          </a:bodyPr>
          <a:lstStyle/>
          <a:p>
            <a:r>
              <a:rPr lang="en-US"/>
              <a:t>[Presenter Name]</a:t>
            </a:r>
          </a:p>
          <a:p>
            <a:r>
              <a:rPr lang="en-US"/>
              <a:t>[Company]</a:t>
            </a:r>
          </a:p>
          <a:p>
            <a:r>
              <a:rPr lang="en-US"/>
              <a:t>ISO-NE Planning Advisory Committee Meeting</a:t>
            </a:r>
          </a:p>
          <a:p>
            <a:r>
              <a:rPr lang="en-US"/>
              <a:t>[Date]</a:t>
            </a:r>
          </a:p>
          <a:p>
            <a:endParaRPr lang="en-US"/>
          </a:p>
        </p:txBody>
      </p:sp>
      <p:sp>
        <p:nvSpPr>
          <p:cNvPr id="5" name="Slide Number Placeholder 4">
            <a:extLst>
              <a:ext uri="{FF2B5EF4-FFF2-40B4-BE49-F238E27FC236}">
                <a16:creationId xmlns:a16="http://schemas.microsoft.com/office/drawing/2014/main" id="{49AF2062-9518-E00D-6045-61F08C002513}"/>
              </a:ext>
            </a:extLst>
          </p:cNvPr>
          <p:cNvSpPr>
            <a:spLocks noGrp="1"/>
          </p:cNvSpPr>
          <p:nvPr>
            <p:ph type="sldNum" sz="quarter" idx="12"/>
          </p:nvPr>
        </p:nvSpPr>
        <p:spPr/>
        <p:txBody>
          <a:bodyPr/>
          <a:lstStyle/>
          <a:p>
            <a:fld id="{330EA680-D336-4FF7-8B7A-9848BB0A1C32}" type="slidenum">
              <a:rPr lang="en-US" smtClean="0"/>
              <a:t>1</a:t>
            </a:fld>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FC9-970E-A21C-CBCF-BC2E75E675FA}"/>
              </a:ext>
            </a:extLst>
          </p:cNvPr>
          <p:cNvSpPr>
            <a:spLocks noGrp="1"/>
          </p:cNvSpPr>
          <p:nvPr>
            <p:ph type="title"/>
          </p:nvPr>
        </p:nvSpPr>
        <p:spPr>
          <a:xfrm>
            <a:off x="838200" y="365126"/>
            <a:ext cx="10515600" cy="793974"/>
          </a:xfrm>
        </p:spPr>
        <p:txBody>
          <a:bodyPr>
            <a:normAutofit fontScale="90000"/>
          </a:bodyPr>
          <a:lstStyle/>
          <a:p>
            <a:r>
              <a:rPr lang="en-US" sz="4400"/>
              <a:t>Project Needs and Drivers</a:t>
            </a:r>
            <a:br>
              <a:rPr lang="en-US" sz="4400"/>
            </a:br>
            <a:r>
              <a:rPr lang="en-US" sz="2800">
                <a:solidFill>
                  <a:schemeClr val="accent1"/>
                </a:solidFill>
              </a:rPr>
              <a:t>Shield Wires</a:t>
            </a:r>
            <a:endParaRPr lang="en-US"/>
          </a:p>
        </p:txBody>
      </p:sp>
      <p:sp>
        <p:nvSpPr>
          <p:cNvPr id="5" name="TextBox 4">
            <a:extLst>
              <a:ext uri="{FF2B5EF4-FFF2-40B4-BE49-F238E27FC236}">
                <a16:creationId xmlns:a16="http://schemas.microsoft.com/office/drawing/2014/main" id="{1FE722FF-BA94-BAE0-8B68-CBDD5A320DF9}"/>
              </a:ext>
            </a:extLst>
          </p:cNvPr>
          <p:cNvSpPr txBox="1"/>
          <p:nvPr/>
        </p:nvSpPr>
        <p:spPr>
          <a:xfrm>
            <a:off x="914399" y="4057419"/>
            <a:ext cx="10105086" cy="369332"/>
          </a:xfrm>
          <a:prstGeom prst="rect">
            <a:avLst/>
          </a:prstGeom>
          <a:noFill/>
        </p:spPr>
        <p:txBody>
          <a:bodyPr wrap="square" rtlCol="0">
            <a:spAutoFit/>
          </a:bodyPr>
          <a:lstStyle/>
          <a:p>
            <a:r>
              <a:rPr lang="en-US" sz="1800">
                <a:effectLst/>
                <a:latin typeface="Aptos" panose="020B0004020202020204" pitchFamily="34" charset="0"/>
                <a:ea typeface="Aptos" panose="020B0004020202020204" pitchFamily="34" charset="0"/>
                <a:cs typeface="Times New Roman" panose="02020603050405020304" pitchFamily="18" charset="0"/>
              </a:rPr>
              <a:t>Discussion and Additional Information</a:t>
            </a:r>
            <a:endParaRPr lang="en-US"/>
          </a:p>
        </p:txBody>
      </p:sp>
      <p:sp>
        <p:nvSpPr>
          <p:cNvPr id="6" name="Slide Number Placeholder 5">
            <a:extLst>
              <a:ext uri="{FF2B5EF4-FFF2-40B4-BE49-F238E27FC236}">
                <a16:creationId xmlns:a16="http://schemas.microsoft.com/office/drawing/2014/main" id="{98A957D6-988B-156D-3C91-ECF2B172142A}"/>
              </a:ext>
            </a:extLst>
          </p:cNvPr>
          <p:cNvSpPr>
            <a:spLocks noGrp="1"/>
          </p:cNvSpPr>
          <p:nvPr>
            <p:ph type="sldNum" sz="quarter" idx="12"/>
          </p:nvPr>
        </p:nvSpPr>
        <p:spPr/>
        <p:txBody>
          <a:bodyPr/>
          <a:lstStyle/>
          <a:p>
            <a:fld id="{330EA680-D336-4FF7-8B7A-9848BB0A1C32}" type="slidenum">
              <a:rPr lang="en-US" smtClean="0"/>
              <a:t>10</a:t>
            </a:fld>
            <a:endParaRPr lang="en-US"/>
          </a:p>
        </p:txBody>
      </p:sp>
      <p:graphicFrame>
        <p:nvGraphicFramePr>
          <p:cNvPr id="9" name="Table 4">
            <a:extLst>
              <a:ext uri="{FF2B5EF4-FFF2-40B4-BE49-F238E27FC236}">
                <a16:creationId xmlns:a16="http://schemas.microsoft.com/office/drawing/2014/main" id="{47F5EE7F-B33C-A50E-BDFC-A0688242145C}"/>
              </a:ext>
            </a:extLst>
          </p:cNvPr>
          <p:cNvGraphicFramePr>
            <a:graphicFrameLocks noGrp="1"/>
          </p:cNvGraphicFramePr>
          <p:nvPr>
            <p:extLst>
              <p:ext uri="{D42A27DB-BD31-4B8C-83A1-F6EECF244321}">
                <p14:modId xmlns:p14="http://schemas.microsoft.com/office/powerpoint/2010/main" val="1247516545"/>
              </p:ext>
            </p:extLst>
          </p:nvPr>
        </p:nvGraphicFramePr>
        <p:xfrm>
          <a:off x="914399" y="1517433"/>
          <a:ext cx="10350501" cy="1706880"/>
        </p:xfrm>
        <a:graphic>
          <a:graphicData uri="http://schemas.openxmlformats.org/drawingml/2006/table">
            <a:tbl>
              <a:tblPr firstRow="1">
                <a:tableStyleId>{B301B821-A1FF-4177-AEE7-76D212191A09}</a:tableStyleId>
              </a:tblPr>
              <a:tblGrid>
                <a:gridCol w="2814612">
                  <a:extLst>
                    <a:ext uri="{9D8B030D-6E8A-4147-A177-3AD203B41FA5}">
                      <a16:colId xmlns:a16="http://schemas.microsoft.com/office/drawing/2014/main" val="3746346803"/>
                    </a:ext>
                  </a:extLst>
                </a:gridCol>
                <a:gridCol w="7535889">
                  <a:extLst>
                    <a:ext uri="{9D8B030D-6E8A-4147-A177-3AD203B41FA5}">
                      <a16:colId xmlns:a16="http://schemas.microsoft.com/office/drawing/2014/main" val="344772616"/>
                    </a:ext>
                  </a:extLst>
                </a:gridCol>
              </a:tblGrid>
              <a:tr h="208575">
                <a:tc gridSpan="2">
                  <a:txBody>
                    <a:bodyPr/>
                    <a:lstStyle/>
                    <a:p>
                      <a:r>
                        <a:rPr lang="en-US" sz="1600"/>
                        <a:t>Shield Wire Concerns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Primary Concerns </a:t>
                      </a:r>
                    </a:p>
                  </a:txBody>
                  <a:tcPr>
                    <a:solidFill>
                      <a:schemeClr val="tx2">
                        <a:lumMod val="50000"/>
                        <a:lumOff val="50000"/>
                      </a:schemeClr>
                    </a:solidFill>
                  </a:tcPr>
                </a:tc>
                <a:tc>
                  <a:txBody>
                    <a:bodyPr/>
                    <a:lstStyle/>
                    <a:p>
                      <a:pPr marL="0" indent="0">
                        <a:buFont typeface="Arial" panose="020B0604020202020204" pitchFamily="34" charset="0"/>
                        <a:buNone/>
                      </a:pPr>
                      <a:endParaRPr lang="en-US" sz="1200" b="1" i="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b="0"/>
                        <a:t>[Description] </a:t>
                      </a:r>
                      <a:endParaRPr lang="en-US" sz="1200"/>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Concerns </a:t>
                      </a:r>
                    </a:p>
                  </a:txBody>
                  <a:tcPr>
                    <a:solidFill>
                      <a:schemeClr val="tx2">
                        <a:lumMod val="50000"/>
                        <a:lumOff val="50000"/>
                      </a:schemeClr>
                    </a:solidFill>
                  </a:tcPr>
                </a:tc>
                <a:tc>
                  <a:txBody>
                    <a:bodyPr/>
                    <a:lstStyle/>
                    <a:p>
                      <a:endParaRPr lang="en-US" sz="1200" b="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28190768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3865298867"/>
                  </a:ext>
                </a:extLst>
              </a:tr>
            </a:tbl>
          </a:graphicData>
        </a:graphic>
      </p:graphicFrame>
    </p:spTree>
    <p:extLst>
      <p:ext uri="{BB962C8B-B14F-4D97-AF65-F5344CB8AC3E}">
        <p14:creationId xmlns:p14="http://schemas.microsoft.com/office/powerpoint/2010/main" val="2577976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FC9-970E-A21C-CBCF-BC2E75E675FA}"/>
              </a:ext>
            </a:extLst>
          </p:cNvPr>
          <p:cNvSpPr>
            <a:spLocks noGrp="1" noRot="1" noMove="1" noResize="1" noEditPoints="1" noAdjustHandles="1" noChangeArrowheads="1" noChangeShapeType="1"/>
          </p:cNvSpPr>
          <p:nvPr>
            <p:ph type="title"/>
          </p:nvPr>
        </p:nvSpPr>
        <p:spPr>
          <a:xfrm>
            <a:off x="838200" y="365126"/>
            <a:ext cx="10515600" cy="793974"/>
          </a:xfrm>
        </p:spPr>
        <p:txBody>
          <a:bodyPr>
            <a:noAutofit/>
          </a:bodyPr>
          <a:lstStyle/>
          <a:p>
            <a:r>
              <a:rPr lang="en-US" sz="3200"/>
              <a:t>Project Needs and Drivers</a:t>
            </a:r>
            <a:br>
              <a:rPr lang="en-US" sz="3200"/>
            </a:br>
            <a:r>
              <a:rPr lang="en-US" sz="2400">
                <a:solidFill>
                  <a:schemeClr val="accent1"/>
                </a:solidFill>
              </a:rPr>
              <a:t>Telecommunications</a:t>
            </a:r>
            <a:endParaRPr lang="en-US" sz="3200"/>
          </a:p>
        </p:txBody>
      </p:sp>
      <p:sp>
        <p:nvSpPr>
          <p:cNvPr id="5" name="TextBox 4">
            <a:extLst>
              <a:ext uri="{FF2B5EF4-FFF2-40B4-BE49-F238E27FC236}">
                <a16:creationId xmlns:a16="http://schemas.microsoft.com/office/drawing/2014/main" id="{1FE722FF-BA94-BAE0-8B68-CBDD5A320DF9}"/>
              </a:ext>
            </a:extLst>
          </p:cNvPr>
          <p:cNvSpPr txBox="1"/>
          <p:nvPr/>
        </p:nvSpPr>
        <p:spPr>
          <a:xfrm>
            <a:off x="914400" y="3921805"/>
            <a:ext cx="10105086" cy="369332"/>
          </a:xfrm>
          <a:prstGeom prst="rect">
            <a:avLst/>
          </a:prstGeom>
          <a:noFill/>
        </p:spPr>
        <p:txBody>
          <a:bodyPr wrap="square" rtlCol="0">
            <a:spAutoFit/>
          </a:bodyPr>
          <a:lstStyle/>
          <a:p>
            <a:r>
              <a:rPr lang="en-US" sz="1800">
                <a:effectLst/>
                <a:latin typeface="Aptos" panose="020B0004020202020204" pitchFamily="34" charset="0"/>
                <a:ea typeface="Aptos" panose="020B0004020202020204" pitchFamily="34" charset="0"/>
                <a:cs typeface="Times New Roman" panose="02020603050405020304" pitchFamily="18" charset="0"/>
              </a:rPr>
              <a:t>Discussion and Additional Information</a:t>
            </a:r>
            <a:endParaRPr lang="en-US"/>
          </a:p>
        </p:txBody>
      </p:sp>
      <p:sp>
        <p:nvSpPr>
          <p:cNvPr id="6" name="Slide Number Placeholder 5">
            <a:extLst>
              <a:ext uri="{FF2B5EF4-FFF2-40B4-BE49-F238E27FC236}">
                <a16:creationId xmlns:a16="http://schemas.microsoft.com/office/drawing/2014/main" id="{98A957D6-988B-156D-3C91-ECF2B172142A}"/>
              </a:ext>
            </a:extLst>
          </p:cNvPr>
          <p:cNvSpPr>
            <a:spLocks noGrp="1"/>
          </p:cNvSpPr>
          <p:nvPr>
            <p:ph type="sldNum" sz="quarter" idx="12"/>
          </p:nvPr>
        </p:nvSpPr>
        <p:spPr/>
        <p:txBody>
          <a:bodyPr/>
          <a:lstStyle/>
          <a:p>
            <a:fld id="{330EA680-D336-4FF7-8B7A-9848BB0A1C32}" type="slidenum">
              <a:rPr lang="en-US" smtClean="0"/>
              <a:t>11</a:t>
            </a:fld>
            <a:endParaRPr lang="en-US"/>
          </a:p>
        </p:txBody>
      </p:sp>
      <p:graphicFrame>
        <p:nvGraphicFramePr>
          <p:cNvPr id="9" name="Table 4">
            <a:extLst>
              <a:ext uri="{FF2B5EF4-FFF2-40B4-BE49-F238E27FC236}">
                <a16:creationId xmlns:a16="http://schemas.microsoft.com/office/drawing/2014/main" id="{47F5EE7F-B33C-A50E-BDFC-A0688242145C}"/>
              </a:ext>
            </a:extLst>
          </p:cNvPr>
          <p:cNvGraphicFramePr>
            <a:graphicFrameLocks noGrp="1"/>
          </p:cNvGraphicFramePr>
          <p:nvPr>
            <p:extLst>
              <p:ext uri="{D42A27DB-BD31-4B8C-83A1-F6EECF244321}">
                <p14:modId xmlns:p14="http://schemas.microsoft.com/office/powerpoint/2010/main" val="3115988104"/>
              </p:ext>
            </p:extLst>
          </p:nvPr>
        </p:nvGraphicFramePr>
        <p:xfrm>
          <a:off x="914400" y="1517433"/>
          <a:ext cx="10350631" cy="1706880"/>
        </p:xfrm>
        <a:graphic>
          <a:graphicData uri="http://schemas.openxmlformats.org/drawingml/2006/table">
            <a:tbl>
              <a:tblPr firstRow="1">
                <a:tableStyleId>{B301B821-A1FF-4177-AEE7-76D212191A09}</a:tableStyleId>
              </a:tblPr>
              <a:tblGrid>
                <a:gridCol w="2814649">
                  <a:extLst>
                    <a:ext uri="{9D8B030D-6E8A-4147-A177-3AD203B41FA5}">
                      <a16:colId xmlns:a16="http://schemas.microsoft.com/office/drawing/2014/main" val="3746346803"/>
                    </a:ext>
                  </a:extLst>
                </a:gridCol>
                <a:gridCol w="7535982">
                  <a:extLst>
                    <a:ext uri="{9D8B030D-6E8A-4147-A177-3AD203B41FA5}">
                      <a16:colId xmlns:a16="http://schemas.microsoft.com/office/drawing/2014/main" val="344772616"/>
                    </a:ext>
                  </a:extLst>
                </a:gridCol>
              </a:tblGrid>
              <a:tr h="208575">
                <a:tc gridSpan="2">
                  <a:txBody>
                    <a:bodyPr/>
                    <a:lstStyle/>
                    <a:p>
                      <a:r>
                        <a:rPr lang="en-US" sz="1600"/>
                        <a:t>Telecommunication Needs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Primary Concerns </a:t>
                      </a:r>
                    </a:p>
                  </a:txBody>
                  <a:tcPr>
                    <a:solidFill>
                      <a:schemeClr val="tx2">
                        <a:lumMod val="50000"/>
                        <a:lumOff val="50000"/>
                      </a:schemeClr>
                    </a:solidFill>
                  </a:tcPr>
                </a:tc>
                <a:tc>
                  <a:txBody>
                    <a:bodyPr/>
                    <a:lstStyle/>
                    <a:p>
                      <a:pPr marL="0" indent="0">
                        <a:buFont typeface="Arial" panose="020B0604020202020204" pitchFamily="34" charset="0"/>
                        <a:buNone/>
                      </a:pPr>
                      <a:endParaRPr lang="en-US" sz="1200" b="1" i="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b="0"/>
                        <a:t>[Description] </a:t>
                      </a:r>
                      <a:endParaRPr lang="en-US" sz="1200"/>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Concerns </a:t>
                      </a:r>
                    </a:p>
                  </a:txBody>
                  <a:tcPr>
                    <a:solidFill>
                      <a:schemeClr val="tx2">
                        <a:lumMod val="50000"/>
                        <a:lumOff val="50000"/>
                      </a:schemeClr>
                    </a:solidFill>
                  </a:tcPr>
                </a:tc>
                <a:tc>
                  <a:txBody>
                    <a:bodyPr/>
                    <a:lstStyle/>
                    <a:p>
                      <a:endParaRPr lang="en-US" sz="1200" b="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28190768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3865298867"/>
                  </a:ext>
                </a:extLst>
              </a:tr>
            </a:tbl>
          </a:graphicData>
        </a:graphic>
      </p:graphicFrame>
    </p:spTree>
    <p:extLst>
      <p:ext uri="{BB962C8B-B14F-4D97-AF65-F5344CB8AC3E}">
        <p14:creationId xmlns:p14="http://schemas.microsoft.com/office/powerpoint/2010/main" val="90797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FC9-970E-A21C-CBCF-BC2E75E675FA}"/>
              </a:ext>
            </a:extLst>
          </p:cNvPr>
          <p:cNvSpPr>
            <a:spLocks noGrp="1"/>
          </p:cNvSpPr>
          <p:nvPr>
            <p:ph type="title"/>
          </p:nvPr>
        </p:nvSpPr>
        <p:spPr>
          <a:xfrm>
            <a:off x="838200" y="365126"/>
            <a:ext cx="10515600" cy="793974"/>
          </a:xfrm>
        </p:spPr>
        <p:txBody>
          <a:bodyPr>
            <a:normAutofit fontScale="90000"/>
          </a:bodyPr>
          <a:lstStyle/>
          <a:p>
            <a:r>
              <a:rPr lang="en-US"/>
              <a:t>Project Needs and Drivers</a:t>
            </a:r>
            <a:br>
              <a:rPr lang="en-US"/>
            </a:br>
            <a:r>
              <a:rPr lang="en-US" sz="2700">
                <a:solidFill>
                  <a:schemeClr val="accent1"/>
                </a:solidFill>
              </a:rPr>
              <a:t>System Planning</a:t>
            </a:r>
            <a:endParaRPr lang="en-US"/>
          </a:p>
        </p:txBody>
      </p:sp>
      <p:sp>
        <p:nvSpPr>
          <p:cNvPr id="5" name="TextBox 4">
            <a:extLst>
              <a:ext uri="{FF2B5EF4-FFF2-40B4-BE49-F238E27FC236}">
                <a16:creationId xmlns:a16="http://schemas.microsoft.com/office/drawing/2014/main" id="{1FE722FF-BA94-BAE0-8B68-CBDD5A320DF9}"/>
              </a:ext>
            </a:extLst>
          </p:cNvPr>
          <p:cNvSpPr txBox="1"/>
          <p:nvPr/>
        </p:nvSpPr>
        <p:spPr>
          <a:xfrm>
            <a:off x="838200" y="4106471"/>
            <a:ext cx="10105086" cy="369332"/>
          </a:xfrm>
          <a:prstGeom prst="rect">
            <a:avLst/>
          </a:prstGeom>
          <a:noFill/>
        </p:spPr>
        <p:txBody>
          <a:bodyPr wrap="square" rtlCol="0">
            <a:spAutoFit/>
          </a:bodyPr>
          <a:lstStyle/>
          <a:p>
            <a:r>
              <a:rPr lang="en-US" sz="1800">
                <a:effectLst/>
                <a:latin typeface="Aptos" panose="020B0004020202020204" pitchFamily="34" charset="0"/>
                <a:ea typeface="Aptos" panose="020B0004020202020204" pitchFamily="34" charset="0"/>
                <a:cs typeface="Times New Roman" panose="02020603050405020304" pitchFamily="18" charset="0"/>
              </a:rPr>
              <a:t>Discussion and Additional Information</a:t>
            </a:r>
            <a:endParaRPr lang="en-US"/>
          </a:p>
        </p:txBody>
      </p:sp>
      <p:sp>
        <p:nvSpPr>
          <p:cNvPr id="6" name="Slide Number Placeholder 5">
            <a:extLst>
              <a:ext uri="{FF2B5EF4-FFF2-40B4-BE49-F238E27FC236}">
                <a16:creationId xmlns:a16="http://schemas.microsoft.com/office/drawing/2014/main" id="{98A957D6-988B-156D-3C91-ECF2B172142A}"/>
              </a:ext>
            </a:extLst>
          </p:cNvPr>
          <p:cNvSpPr>
            <a:spLocks noGrp="1"/>
          </p:cNvSpPr>
          <p:nvPr>
            <p:ph type="sldNum" sz="quarter" idx="12"/>
          </p:nvPr>
        </p:nvSpPr>
        <p:spPr/>
        <p:txBody>
          <a:bodyPr/>
          <a:lstStyle/>
          <a:p>
            <a:fld id="{330EA680-D336-4FF7-8B7A-9848BB0A1C32}" type="slidenum">
              <a:rPr lang="en-US" smtClean="0"/>
              <a:t>12</a:t>
            </a:fld>
            <a:endParaRPr lang="en-US"/>
          </a:p>
        </p:txBody>
      </p:sp>
      <p:graphicFrame>
        <p:nvGraphicFramePr>
          <p:cNvPr id="9" name="Table 4">
            <a:extLst>
              <a:ext uri="{FF2B5EF4-FFF2-40B4-BE49-F238E27FC236}">
                <a16:creationId xmlns:a16="http://schemas.microsoft.com/office/drawing/2014/main" id="{47F5EE7F-B33C-A50E-BDFC-A0688242145C}"/>
              </a:ext>
            </a:extLst>
          </p:cNvPr>
          <p:cNvGraphicFramePr>
            <a:graphicFrameLocks noGrp="1"/>
          </p:cNvGraphicFramePr>
          <p:nvPr>
            <p:extLst>
              <p:ext uri="{D42A27DB-BD31-4B8C-83A1-F6EECF244321}">
                <p14:modId xmlns:p14="http://schemas.microsoft.com/office/powerpoint/2010/main" val="2240866957"/>
              </p:ext>
            </p:extLst>
          </p:nvPr>
        </p:nvGraphicFramePr>
        <p:xfrm>
          <a:off x="914400" y="1517433"/>
          <a:ext cx="10350631" cy="1706880"/>
        </p:xfrm>
        <a:graphic>
          <a:graphicData uri="http://schemas.openxmlformats.org/drawingml/2006/table">
            <a:tbl>
              <a:tblPr firstRow="1">
                <a:tableStyleId>{B301B821-A1FF-4177-AEE7-76D212191A09}</a:tableStyleId>
              </a:tblPr>
              <a:tblGrid>
                <a:gridCol w="2814648">
                  <a:extLst>
                    <a:ext uri="{9D8B030D-6E8A-4147-A177-3AD203B41FA5}">
                      <a16:colId xmlns:a16="http://schemas.microsoft.com/office/drawing/2014/main" val="3746346803"/>
                    </a:ext>
                  </a:extLst>
                </a:gridCol>
                <a:gridCol w="7535983">
                  <a:extLst>
                    <a:ext uri="{9D8B030D-6E8A-4147-A177-3AD203B41FA5}">
                      <a16:colId xmlns:a16="http://schemas.microsoft.com/office/drawing/2014/main" val="344772616"/>
                    </a:ext>
                  </a:extLst>
                </a:gridCol>
              </a:tblGrid>
              <a:tr h="208575">
                <a:tc gridSpan="2">
                  <a:txBody>
                    <a:bodyPr/>
                    <a:lstStyle/>
                    <a:p>
                      <a:r>
                        <a:rPr lang="en-US" sz="1600"/>
                        <a:t>Planning Concerns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Primary Concerns </a:t>
                      </a:r>
                    </a:p>
                  </a:txBody>
                  <a:tcPr>
                    <a:solidFill>
                      <a:schemeClr val="tx2">
                        <a:lumMod val="50000"/>
                        <a:lumOff val="50000"/>
                      </a:schemeClr>
                    </a:solidFill>
                  </a:tcPr>
                </a:tc>
                <a:tc>
                  <a:txBody>
                    <a:bodyPr/>
                    <a:lstStyle/>
                    <a:p>
                      <a:pPr marL="0" indent="0">
                        <a:buFont typeface="Arial" panose="020B0604020202020204" pitchFamily="34" charset="0"/>
                        <a:buNone/>
                      </a:pPr>
                      <a:endParaRPr lang="en-US" sz="1200" b="1" i="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b="0"/>
                        <a:t>[Description] </a:t>
                      </a:r>
                      <a:endParaRPr lang="en-US" sz="1200"/>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Concerns </a:t>
                      </a:r>
                    </a:p>
                  </a:txBody>
                  <a:tcPr>
                    <a:solidFill>
                      <a:schemeClr val="tx2">
                        <a:lumMod val="50000"/>
                        <a:lumOff val="50000"/>
                      </a:schemeClr>
                    </a:solidFill>
                  </a:tcPr>
                </a:tc>
                <a:tc>
                  <a:txBody>
                    <a:bodyPr/>
                    <a:lstStyle/>
                    <a:p>
                      <a:endParaRPr lang="en-US" sz="1200" b="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28190768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3865298867"/>
                  </a:ext>
                </a:extLst>
              </a:tr>
            </a:tbl>
          </a:graphicData>
        </a:graphic>
      </p:graphicFrame>
    </p:spTree>
    <p:extLst>
      <p:ext uri="{BB962C8B-B14F-4D97-AF65-F5344CB8AC3E}">
        <p14:creationId xmlns:p14="http://schemas.microsoft.com/office/powerpoint/2010/main" val="393833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FC9-970E-A21C-CBCF-BC2E75E675FA}"/>
              </a:ext>
            </a:extLst>
          </p:cNvPr>
          <p:cNvSpPr>
            <a:spLocks noGrp="1"/>
          </p:cNvSpPr>
          <p:nvPr>
            <p:ph type="title"/>
          </p:nvPr>
        </p:nvSpPr>
        <p:spPr>
          <a:xfrm>
            <a:off x="838200" y="365126"/>
            <a:ext cx="10515600" cy="793974"/>
          </a:xfrm>
        </p:spPr>
        <p:txBody>
          <a:bodyPr>
            <a:normAutofit fontScale="90000"/>
          </a:bodyPr>
          <a:lstStyle/>
          <a:p>
            <a:r>
              <a:rPr lang="en-US" sz="4400"/>
              <a:t>Project Needs and Drivers</a:t>
            </a:r>
            <a:br>
              <a:rPr lang="en-US"/>
            </a:br>
            <a:r>
              <a:rPr lang="en-US" sz="2800">
                <a:solidFill>
                  <a:schemeClr val="accent1"/>
                </a:solidFill>
              </a:rPr>
              <a:t>Operations</a:t>
            </a:r>
            <a:endParaRPr lang="en-US"/>
          </a:p>
        </p:txBody>
      </p:sp>
      <p:sp>
        <p:nvSpPr>
          <p:cNvPr id="5" name="TextBox 4">
            <a:extLst>
              <a:ext uri="{FF2B5EF4-FFF2-40B4-BE49-F238E27FC236}">
                <a16:creationId xmlns:a16="http://schemas.microsoft.com/office/drawing/2014/main" id="{1FE722FF-BA94-BAE0-8B68-CBDD5A320DF9}"/>
              </a:ext>
            </a:extLst>
          </p:cNvPr>
          <p:cNvSpPr txBox="1"/>
          <p:nvPr/>
        </p:nvSpPr>
        <p:spPr>
          <a:xfrm>
            <a:off x="914400" y="4106471"/>
            <a:ext cx="10105086" cy="369332"/>
          </a:xfrm>
          <a:prstGeom prst="rect">
            <a:avLst/>
          </a:prstGeom>
          <a:noFill/>
        </p:spPr>
        <p:txBody>
          <a:bodyPr wrap="square" rtlCol="0">
            <a:spAutoFit/>
          </a:bodyPr>
          <a:lstStyle/>
          <a:p>
            <a:r>
              <a:rPr lang="en-US" sz="1800">
                <a:effectLst/>
                <a:latin typeface="Aptos" panose="020B0004020202020204" pitchFamily="34" charset="0"/>
                <a:ea typeface="Aptos" panose="020B0004020202020204" pitchFamily="34" charset="0"/>
                <a:cs typeface="Times New Roman" panose="02020603050405020304" pitchFamily="18" charset="0"/>
              </a:rPr>
              <a:t>Discussion and Additional Information</a:t>
            </a:r>
            <a:endParaRPr lang="en-US"/>
          </a:p>
        </p:txBody>
      </p:sp>
      <p:sp>
        <p:nvSpPr>
          <p:cNvPr id="6" name="Slide Number Placeholder 5">
            <a:extLst>
              <a:ext uri="{FF2B5EF4-FFF2-40B4-BE49-F238E27FC236}">
                <a16:creationId xmlns:a16="http://schemas.microsoft.com/office/drawing/2014/main" id="{98A957D6-988B-156D-3C91-ECF2B172142A}"/>
              </a:ext>
            </a:extLst>
          </p:cNvPr>
          <p:cNvSpPr>
            <a:spLocks noGrp="1"/>
          </p:cNvSpPr>
          <p:nvPr>
            <p:ph type="sldNum" sz="quarter" idx="12"/>
          </p:nvPr>
        </p:nvSpPr>
        <p:spPr/>
        <p:txBody>
          <a:bodyPr/>
          <a:lstStyle/>
          <a:p>
            <a:fld id="{330EA680-D336-4FF7-8B7A-9848BB0A1C32}" type="slidenum">
              <a:rPr lang="en-US" smtClean="0"/>
              <a:t>13</a:t>
            </a:fld>
            <a:endParaRPr lang="en-US"/>
          </a:p>
        </p:txBody>
      </p:sp>
      <p:graphicFrame>
        <p:nvGraphicFramePr>
          <p:cNvPr id="9" name="Table 4">
            <a:extLst>
              <a:ext uri="{FF2B5EF4-FFF2-40B4-BE49-F238E27FC236}">
                <a16:creationId xmlns:a16="http://schemas.microsoft.com/office/drawing/2014/main" id="{47F5EE7F-B33C-A50E-BDFC-A0688242145C}"/>
              </a:ext>
            </a:extLst>
          </p:cNvPr>
          <p:cNvGraphicFramePr>
            <a:graphicFrameLocks noGrp="1"/>
          </p:cNvGraphicFramePr>
          <p:nvPr>
            <p:extLst>
              <p:ext uri="{D42A27DB-BD31-4B8C-83A1-F6EECF244321}">
                <p14:modId xmlns:p14="http://schemas.microsoft.com/office/powerpoint/2010/main" val="254312127"/>
              </p:ext>
            </p:extLst>
          </p:nvPr>
        </p:nvGraphicFramePr>
        <p:xfrm>
          <a:off x="914400" y="1517433"/>
          <a:ext cx="10350631" cy="1706880"/>
        </p:xfrm>
        <a:graphic>
          <a:graphicData uri="http://schemas.openxmlformats.org/drawingml/2006/table">
            <a:tbl>
              <a:tblPr firstRow="1">
                <a:tableStyleId>{B301B821-A1FF-4177-AEE7-76D212191A09}</a:tableStyleId>
              </a:tblPr>
              <a:tblGrid>
                <a:gridCol w="2814650">
                  <a:extLst>
                    <a:ext uri="{9D8B030D-6E8A-4147-A177-3AD203B41FA5}">
                      <a16:colId xmlns:a16="http://schemas.microsoft.com/office/drawing/2014/main" val="3746346803"/>
                    </a:ext>
                  </a:extLst>
                </a:gridCol>
                <a:gridCol w="7535981">
                  <a:extLst>
                    <a:ext uri="{9D8B030D-6E8A-4147-A177-3AD203B41FA5}">
                      <a16:colId xmlns:a16="http://schemas.microsoft.com/office/drawing/2014/main" val="344772616"/>
                    </a:ext>
                  </a:extLst>
                </a:gridCol>
              </a:tblGrid>
              <a:tr h="208575">
                <a:tc gridSpan="2">
                  <a:txBody>
                    <a:bodyPr/>
                    <a:lstStyle/>
                    <a:p>
                      <a:r>
                        <a:rPr lang="en-US" sz="1600"/>
                        <a:t>Operational Concerns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Primary Concerns </a:t>
                      </a:r>
                    </a:p>
                  </a:txBody>
                  <a:tcPr>
                    <a:solidFill>
                      <a:schemeClr val="tx2">
                        <a:lumMod val="50000"/>
                        <a:lumOff val="50000"/>
                      </a:schemeClr>
                    </a:solidFill>
                  </a:tcPr>
                </a:tc>
                <a:tc>
                  <a:txBody>
                    <a:bodyPr/>
                    <a:lstStyle/>
                    <a:p>
                      <a:pPr marL="0" indent="0">
                        <a:buFont typeface="Arial" panose="020B0604020202020204" pitchFamily="34" charset="0"/>
                        <a:buNone/>
                      </a:pPr>
                      <a:endParaRPr lang="en-US" sz="1200" b="1" i="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b="0"/>
                        <a:t>[Description] </a:t>
                      </a:r>
                      <a:endParaRPr lang="en-US" sz="1200"/>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Concerns </a:t>
                      </a:r>
                    </a:p>
                  </a:txBody>
                  <a:tcPr>
                    <a:solidFill>
                      <a:schemeClr val="tx2">
                        <a:lumMod val="50000"/>
                        <a:lumOff val="50000"/>
                      </a:schemeClr>
                    </a:solidFill>
                  </a:tcPr>
                </a:tc>
                <a:tc>
                  <a:txBody>
                    <a:bodyPr/>
                    <a:lstStyle/>
                    <a:p>
                      <a:endParaRPr lang="en-US" sz="1200" b="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28190768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3865298867"/>
                  </a:ext>
                </a:extLst>
              </a:tr>
            </a:tbl>
          </a:graphicData>
        </a:graphic>
      </p:graphicFrame>
    </p:spTree>
    <p:extLst>
      <p:ext uri="{BB962C8B-B14F-4D97-AF65-F5344CB8AC3E}">
        <p14:creationId xmlns:p14="http://schemas.microsoft.com/office/powerpoint/2010/main" val="48198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FC9-970E-A21C-CBCF-BC2E75E675FA}"/>
              </a:ext>
            </a:extLst>
          </p:cNvPr>
          <p:cNvSpPr>
            <a:spLocks noGrp="1"/>
          </p:cNvSpPr>
          <p:nvPr>
            <p:ph type="title"/>
          </p:nvPr>
        </p:nvSpPr>
        <p:spPr>
          <a:xfrm>
            <a:off x="838200" y="365126"/>
            <a:ext cx="10515600" cy="793974"/>
          </a:xfrm>
        </p:spPr>
        <p:txBody>
          <a:bodyPr>
            <a:normAutofit fontScale="90000"/>
          </a:bodyPr>
          <a:lstStyle/>
          <a:p>
            <a:r>
              <a:rPr lang="en-US"/>
              <a:t>Project Needs and Drivers</a:t>
            </a:r>
            <a:br>
              <a:rPr lang="en-US" sz="4000"/>
            </a:br>
            <a:r>
              <a:rPr lang="en-US" sz="2700">
                <a:solidFill>
                  <a:schemeClr val="accent1"/>
                </a:solidFill>
              </a:rPr>
              <a:t>Other Concerns</a:t>
            </a:r>
            <a:endParaRPr lang="en-US"/>
          </a:p>
        </p:txBody>
      </p:sp>
      <p:sp>
        <p:nvSpPr>
          <p:cNvPr id="5" name="TextBox 4">
            <a:extLst>
              <a:ext uri="{FF2B5EF4-FFF2-40B4-BE49-F238E27FC236}">
                <a16:creationId xmlns:a16="http://schemas.microsoft.com/office/drawing/2014/main" id="{1FE722FF-BA94-BAE0-8B68-CBDD5A320DF9}"/>
              </a:ext>
            </a:extLst>
          </p:cNvPr>
          <p:cNvSpPr txBox="1"/>
          <p:nvPr/>
        </p:nvSpPr>
        <p:spPr>
          <a:xfrm>
            <a:off x="838200" y="4133104"/>
            <a:ext cx="10105086" cy="369332"/>
          </a:xfrm>
          <a:prstGeom prst="rect">
            <a:avLst/>
          </a:prstGeom>
          <a:noFill/>
        </p:spPr>
        <p:txBody>
          <a:bodyPr wrap="square" rtlCol="0">
            <a:spAutoFit/>
          </a:bodyPr>
          <a:lstStyle/>
          <a:p>
            <a:r>
              <a:rPr lang="en-US" sz="1800">
                <a:effectLst/>
                <a:latin typeface="Aptos" panose="020B0004020202020204" pitchFamily="34" charset="0"/>
                <a:ea typeface="Aptos" panose="020B0004020202020204" pitchFamily="34" charset="0"/>
                <a:cs typeface="Times New Roman" panose="02020603050405020304" pitchFamily="18" charset="0"/>
              </a:rPr>
              <a:t>Discussion and Additional Information</a:t>
            </a:r>
            <a:endParaRPr lang="en-US"/>
          </a:p>
        </p:txBody>
      </p:sp>
      <p:sp>
        <p:nvSpPr>
          <p:cNvPr id="6" name="Slide Number Placeholder 5">
            <a:extLst>
              <a:ext uri="{FF2B5EF4-FFF2-40B4-BE49-F238E27FC236}">
                <a16:creationId xmlns:a16="http://schemas.microsoft.com/office/drawing/2014/main" id="{98A957D6-988B-156D-3C91-ECF2B172142A}"/>
              </a:ext>
            </a:extLst>
          </p:cNvPr>
          <p:cNvSpPr>
            <a:spLocks noGrp="1"/>
          </p:cNvSpPr>
          <p:nvPr>
            <p:ph type="sldNum" sz="quarter" idx="12"/>
          </p:nvPr>
        </p:nvSpPr>
        <p:spPr/>
        <p:txBody>
          <a:bodyPr/>
          <a:lstStyle/>
          <a:p>
            <a:fld id="{330EA680-D336-4FF7-8B7A-9848BB0A1C32}" type="slidenum">
              <a:rPr lang="en-US" smtClean="0"/>
              <a:t>14</a:t>
            </a:fld>
            <a:endParaRPr lang="en-US"/>
          </a:p>
        </p:txBody>
      </p:sp>
      <p:graphicFrame>
        <p:nvGraphicFramePr>
          <p:cNvPr id="9" name="Table 4">
            <a:extLst>
              <a:ext uri="{FF2B5EF4-FFF2-40B4-BE49-F238E27FC236}">
                <a16:creationId xmlns:a16="http://schemas.microsoft.com/office/drawing/2014/main" id="{47F5EE7F-B33C-A50E-BDFC-A0688242145C}"/>
              </a:ext>
            </a:extLst>
          </p:cNvPr>
          <p:cNvGraphicFramePr>
            <a:graphicFrameLocks noGrp="1"/>
          </p:cNvGraphicFramePr>
          <p:nvPr>
            <p:extLst>
              <p:ext uri="{D42A27DB-BD31-4B8C-83A1-F6EECF244321}">
                <p14:modId xmlns:p14="http://schemas.microsoft.com/office/powerpoint/2010/main" val="3897121751"/>
              </p:ext>
            </p:extLst>
          </p:nvPr>
        </p:nvGraphicFramePr>
        <p:xfrm>
          <a:off x="920684" y="1490800"/>
          <a:ext cx="10350631" cy="1706880"/>
        </p:xfrm>
        <a:graphic>
          <a:graphicData uri="http://schemas.openxmlformats.org/drawingml/2006/table">
            <a:tbl>
              <a:tblPr firstRow="1">
                <a:tableStyleId>{B301B821-A1FF-4177-AEE7-76D212191A09}</a:tableStyleId>
              </a:tblPr>
              <a:tblGrid>
                <a:gridCol w="2814649">
                  <a:extLst>
                    <a:ext uri="{9D8B030D-6E8A-4147-A177-3AD203B41FA5}">
                      <a16:colId xmlns:a16="http://schemas.microsoft.com/office/drawing/2014/main" val="3746346803"/>
                    </a:ext>
                  </a:extLst>
                </a:gridCol>
                <a:gridCol w="7535982">
                  <a:extLst>
                    <a:ext uri="{9D8B030D-6E8A-4147-A177-3AD203B41FA5}">
                      <a16:colId xmlns:a16="http://schemas.microsoft.com/office/drawing/2014/main" val="344772616"/>
                    </a:ext>
                  </a:extLst>
                </a:gridCol>
              </a:tblGrid>
              <a:tr h="208575">
                <a:tc gridSpan="2">
                  <a:txBody>
                    <a:bodyPr/>
                    <a:lstStyle/>
                    <a:p>
                      <a:r>
                        <a:rPr lang="en-US" sz="1600"/>
                        <a:t>Other Concerns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Primary Concerns </a:t>
                      </a:r>
                    </a:p>
                  </a:txBody>
                  <a:tcPr>
                    <a:solidFill>
                      <a:schemeClr val="tx2">
                        <a:lumMod val="50000"/>
                        <a:lumOff val="50000"/>
                      </a:schemeClr>
                    </a:solidFill>
                  </a:tcPr>
                </a:tc>
                <a:tc>
                  <a:txBody>
                    <a:bodyPr/>
                    <a:lstStyle/>
                    <a:p>
                      <a:pPr marL="0" indent="0">
                        <a:buFont typeface="Arial" panose="020B0604020202020204" pitchFamily="34" charset="0"/>
                        <a:buNone/>
                      </a:pPr>
                      <a:endParaRPr lang="en-US" sz="1200" b="1" i="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b="0"/>
                        <a:t>[Description] </a:t>
                      </a:r>
                      <a:endParaRPr lang="en-US" sz="1200"/>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concerns </a:t>
                      </a:r>
                    </a:p>
                  </a:txBody>
                  <a:tcPr>
                    <a:solidFill>
                      <a:schemeClr val="tx2">
                        <a:lumMod val="50000"/>
                        <a:lumOff val="50000"/>
                      </a:schemeClr>
                    </a:solidFill>
                  </a:tcPr>
                </a:tc>
                <a:tc>
                  <a:txBody>
                    <a:bodyPr/>
                    <a:lstStyle/>
                    <a:p>
                      <a:endParaRPr lang="en-US" sz="1200" b="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28190768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3865298867"/>
                  </a:ext>
                </a:extLst>
              </a:tr>
            </a:tbl>
          </a:graphicData>
        </a:graphic>
      </p:graphicFrame>
    </p:spTree>
    <p:extLst>
      <p:ext uri="{BB962C8B-B14F-4D97-AF65-F5344CB8AC3E}">
        <p14:creationId xmlns:p14="http://schemas.microsoft.com/office/powerpoint/2010/main" val="1828591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5C00E-D507-4B66-0C52-AD47E20A8530}"/>
              </a:ext>
            </a:extLst>
          </p:cNvPr>
          <p:cNvSpPr>
            <a:spLocks noGrp="1"/>
          </p:cNvSpPr>
          <p:nvPr>
            <p:ph type="title"/>
          </p:nvPr>
        </p:nvSpPr>
        <p:spPr/>
        <p:txBody>
          <a:bodyPr/>
          <a:lstStyle/>
          <a:p>
            <a:r>
              <a:rPr lang="en-US"/>
              <a:t>Project Needs and Drivers</a:t>
            </a:r>
          </a:p>
        </p:txBody>
      </p:sp>
      <p:sp>
        <p:nvSpPr>
          <p:cNvPr id="3" name="Slide Number Placeholder 2">
            <a:extLst>
              <a:ext uri="{FF2B5EF4-FFF2-40B4-BE49-F238E27FC236}">
                <a16:creationId xmlns:a16="http://schemas.microsoft.com/office/drawing/2014/main" id="{A4FB2FCA-D1E3-C74B-163F-A3EC211E4D11}"/>
              </a:ext>
            </a:extLst>
          </p:cNvPr>
          <p:cNvSpPr>
            <a:spLocks noGrp="1"/>
          </p:cNvSpPr>
          <p:nvPr>
            <p:ph type="sldNum" sz="quarter" idx="12"/>
          </p:nvPr>
        </p:nvSpPr>
        <p:spPr/>
        <p:txBody>
          <a:bodyPr/>
          <a:lstStyle/>
          <a:p>
            <a:fld id="{330EA680-D336-4FF7-8B7A-9848BB0A1C32}" type="slidenum">
              <a:rPr lang="en-US" smtClean="0"/>
              <a:t>15</a:t>
            </a:fld>
            <a:endParaRPr lang="en-US"/>
          </a:p>
        </p:txBody>
      </p:sp>
      <p:graphicFrame>
        <p:nvGraphicFramePr>
          <p:cNvPr id="6" name="Table 4">
            <a:extLst>
              <a:ext uri="{FF2B5EF4-FFF2-40B4-BE49-F238E27FC236}">
                <a16:creationId xmlns:a16="http://schemas.microsoft.com/office/drawing/2014/main" id="{E9024178-B472-781D-9AFC-1CED3A93B2F2}"/>
              </a:ext>
            </a:extLst>
          </p:cNvPr>
          <p:cNvGraphicFramePr>
            <a:graphicFrameLocks noGrp="1"/>
          </p:cNvGraphicFramePr>
          <p:nvPr>
            <p:extLst>
              <p:ext uri="{D42A27DB-BD31-4B8C-83A1-F6EECF244321}">
                <p14:modId xmlns:p14="http://schemas.microsoft.com/office/powerpoint/2010/main" val="1380606434"/>
              </p:ext>
            </p:extLst>
          </p:nvPr>
        </p:nvGraphicFramePr>
        <p:xfrm>
          <a:off x="914399" y="1517433"/>
          <a:ext cx="10350632" cy="2529840"/>
        </p:xfrm>
        <a:graphic>
          <a:graphicData uri="http://schemas.openxmlformats.org/drawingml/2006/table">
            <a:tbl>
              <a:tblPr firstRow="1">
                <a:tableStyleId>{B301B821-A1FF-4177-AEE7-76D212191A09}</a:tableStyleId>
              </a:tblPr>
              <a:tblGrid>
                <a:gridCol w="3169342">
                  <a:extLst>
                    <a:ext uri="{9D8B030D-6E8A-4147-A177-3AD203B41FA5}">
                      <a16:colId xmlns:a16="http://schemas.microsoft.com/office/drawing/2014/main" val="3746346803"/>
                    </a:ext>
                  </a:extLst>
                </a:gridCol>
                <a:gridCol w="7181290">
                  <a:extLst>
                    <a:ext uri="{9D8B030D-6E8A-4147-A177-3AD203B41FA5}">
                      <a16:colId xmlns:a16="http://schemas.microsoft.com/office/drawing/2014/main" val="344772616"/>
                    </a:ext>
                  </a:extLst>
                </a:gridCol>
              </a:tblGrid>
              <a:tr h="208575">
                <a:tc gridSpan="2">
                  <a:txBody>
                    <a:bodyPr/>
                    <a:lstStyle/>
                    <a:p>
                      <a:r>
                        <a:rPr lang="en-US" sz="1600"/>
                        <a:t>Items Not of Concern on this Line</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Issue</a:t>
                      </a:r>
                    </a:p>
                  </a:txBody>
                  <a:tcPr>
                    <a:solidFill>
                      <a:schemeClr val="tx2">
                        <a:lumMod val="50000"/>
                        <a:lumOff val="50000"/>
                      </a:schemeClr>
                    </a:solidFill>
                  </a:tcPr>
                </a:tc>
                <a:tc>
                  <a:txBody>
                    <a:bodyPr/>
                    <a:lstStyle/>
                    <a:p>
                      <a:pPr marL="0" indent="0">
                        <a:buFont typeface="Arial" panose="020B0604020202020204" pitchFamily="34" charset="0"/>
                        <a:buNone/>
                      </a:pPr>
                      <a:r>
                        <a:rPr lang="en-US" sz="1200" b="1" i="0">
                          <a:solidFill>
                            <a:schemeClr val="bg1"/>
                          </a:solidFill>
                        </a:rPr>
                        <a:t>Status</a:t>
                      </a: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Structures</a:t>
                      </a:r>
                    </a:p>
                  </a:txBody>
                  <a:tcPr>
                    <a:noFill/>
                  </a:tcPr>
                </a:tc>
                <a:tc>
                  <a:txBody>
                    <a:bodyPr/>
                    <a:lstStyle/>
                    <a:p>
                      <a:pPr marL="0" indent="0">
                        <a:buFont typeface="Arial" panose="020B0604020202020204" pitchFamily="34" charset="0"/>
                        <a:buNone/>
                      </a:pPr>
                      <a:r>
                        <a:rPr lang="en-US" sz="1200"/>
                        <a:t>[discuss why this is not a concern with this line]</a:t>
                      </a:r>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Conductors</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[discuss why this is not a concern with this line]</a:t>
                      </a:r>
                    </a:p>
                  </a:txBody>
                  <a:tcPr/>
                </a:tc>
                <a:extLst>
                  <a:ext uri="{0D108BD9-81ED-4DB2-BD59-A6C34878D82A}">
                    <a16:rowId xmlns:a16="http://schemas.microsoft.com/office/drawing/2014/main" val="6079812"/>
                  </a:ext>
                </a:extLst>
              </a:tr>
              <a:tr h="208575">
                <a:tc>
                  <a:txBody>
                    <a:bodyPr/>
                    <a:lstStyle/>
                    <a:p>
                      <a:r>
                        <a:rPr lang="en-US" sz="1200" b="1">
                          <a:solidFill>
                            <a:schemeClr val="tx1"/>
                          </a:solidFill>
                        </a:rPr>
                        <a:t>Insulators</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[discuss why this is not a concern with this line]</a:t>
                      </a:r>
                    </a:p>
                  </a:txBody>
                  <a:tcPr/>
                </a:tc>
                <a:extLst>
                  <a:ext uri="{0D108BD9-81ED-4DB2-BD59-A6C34878D82A}">
                    <a16:rowId xmlns:a16="http://schemas.microsoft.com/office/drawing/2014/main" val="2776923330"/>
                  </a:ext>
                </a:extLst>
              </a:tr>
              <a:tr h="208575">
                <a:tc>
                  <a:txBody>
                    <a:bodyPr/>
                    <a:lstStyle/>
                    <a:p>
                      <a:r>
                        <a:rPr lang="en-US" sz="1200" b="1">
                          <a:solidFill>
                            <a:schemeClr val="tx1"/>
                          </a:solidFill>
                        </a:rPr>
                        <a:t>Shield Wire</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[discuss why this is not a concern with this line]</a:t>
                      </a:r>
                    </a:p>
                  </a:txBody>
                  <a:tcPr/>
                </a:tc>
                <a:extLst>
                  <a:ext uri="{0D108BD9-81ED-4DB2-BD59-A6C34878D82A}">
                    <a16:rowId xmlns:a16="http://schemas.microsoft.com/office/drawing/2014/main" val="3795616078"/>
                  </a:ext>
                </a:extLst>
              </a:tr>
              <a:tr h="208575">
                <a:tc>
                  <a:txBody>
                    <a:bodyPr/>
                    <a:lstStyle/>
                    <a:p>
                      <a:r>
                        <a:rPr lang="en-US" sz="1200" b="1">
                          <a:solidFill>
                            <a:schemeClr val="tx1"/>
                          </a:solidFill>
                        </a:rPr>
                        <a:t>Telecommunication</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[discuss why this is not a concern with this line]</a:t>
                      </a:r>
                    </a:p>
                  </a:txBody>
                  <a:tcPr/>
                </a:tc>
                <a:extLst>
                  <a:ext uri="{0D108BD9-81ED-4DB2-BD59-A6C34878D82A}">
                    <a16:rowId xmlns:a16="http://schemas.microsoft.com/office/drawing/2014/main" val="19926805"/>
                  </a:ext>
                </a:extLst>
              </a:tr>
              <a:tr h="208575">
                <a:tc>
                  <a:txBody>
                    <a:bodyPr/>
                    <a:lstStyle/>
                    <a:p>
                      <a:r>
                        <a:rPr lang="en-US" sz="1200" b="1">
                          <a:solidFill>
                            <a:schemeClr val="tx1"/>
                          </a:solidFill>
                        </a:rPr>
                        <a:t>Planning</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[discuss why this is not a concern with this line]</a:t>
                      </a:r>
                    </a:p>
                  </a:txBody>
                  <a:tcPr/>
                </a:tc>
                <a:extLst>
                  <a:ext uri="{0D108BD9-81ED-4DB2-BD59-A6C34878D82A}">
                    <a16:rowId xmlns:a16="http://schemas.microsoft.com/office/drawing/2014/main" val="2978590691"/>
                  </a:ext>
                </a:extLst>
              </a:tr>
              <a:tr h="208575">
                <a:tc>
                  <a:txBody>
                    <a:bodyPr/>
                    <a:lstStyle/>
                    <a:p>
                      <a:r>
                        <a:rPr lang="en-US" sz="1200" b="1">
                          <a:solidFill>
                            <a:schemeClr val="tx1"/>
                          </a:solidFill>
                        </a:rPr>
                        <a:t>Operational</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[discuss why this is not a concern with this line]</a:t>
                      </a:r>
                    </a:p>
                  </a:txBody>
                  <a:tcPr/>
                </a:tc>
                <a:extLst>
                  <a:ext uri="{0D108BD9-81ED-4DB2-BD59-A6C34878D82A}">
                    <a16:rowId xmlns:a16="http://schemas.microsoft.com/office/drawing/2014/main" val="3252202764"/>
                  </a:ext>
                </a:extLst>
              </a:tr>
            </a:tbl>
          </a:graphicData>
        </a:graphic>
      </p:graphicFrame>
    </p:spTree>
    <p:extLst>
      <p:ext uri="{BB962C8B-B14F-4D97-AF65-F5344CB8AC3E}">
        <p14:creationId xmlns:p14="http://schemas.microsoft.com/office/powerpoint/2010/main" val="669597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94BE0-63D2-8F64-008F-F482EC7D85DE}"/>
              </a:ext>
            </a:extLst>
          </p:cNvPr>
          <p:cNvSpPr>
            <a:spLocks noGrp="1"/>
          </p:cNvSpPr>
          <p:nvPr>
            <p:ph type="title"/>
          </p:nvPr>
        </p:nvSpPr>
        <p:spPr/>
        <p:txBody>
          <a:bodyPr>
            <a:normAutofit/>
          </a:bodyPr>
          <a:lstStyle/>
          <a:p>
            <a:r>
              <a:rPr lang="en-US" sz="4000"/>
              <a:t>Review of Relevant Transmission Studies</a:t>
            </a:r>
          </a:p>
        </p:txBody>
      </p:sp>
      <p:sp>
        <p:nvSpPr>
          <p:cNvPr id="4" name="Slide Number Placeholder 3">
            <a:extLst>
              <a:ext uri="{FF2B5EF4-FFF2-40B4-BE49-F238E27FC236}">
                <a16:creationId xmlns:a16="http://schemas.microsoft.com/office/drawing/2014/main" id="{5113D10A-EB20-9C7F-A275-222D9250FA60}"/>
              </a:ext>
            </a:extLst>
          </p:cNvPr>
          <p:cNvSpPr>
            <a:spLocks noGrp="1"/>
          </p:cNvSpPr>
          <p:nvPr>
            <p:ph type="sldNum" sz="quarter" idx="12"/>
          </p:nvPr>
        </p:nvSpPr>
        <p:spPr/>
        <p:txBody>
          <a:bodyPr/>
          <a:lstStyle/>
          <a:p>
            <a:fld id="{330EA680-D336-4FF7-8B7A-9848BB0A1C32}" type="slidenum">
              <a:rPr lang="en-US" smtClean="0"/>
              <a:t>16</a:t>
            </a:fld>
            <a:endParaRPr lang="en-US"/>
          </a:p>
        </p:txBody>
      </p:sp>
      <p:graphicFrame>
        <p:nvGraphicFramePr>
          <p:cNvPr id="5" name="Table 4">
            <a:extLst>
              <a:ext uri="{FF2B5EF4-FFF2-40B4-BE49-F238E27FC236}">
                <a16:creationId xmlns:a16="http://schemas.microsoft.com/office/drawing/2014/main" id="{B277C9BD-BC1B-67D7-D733-39F1821A3C04}"/>
              </a:ext>
            </a:extLst>
          </p:cNvPr>
          <p:cNvGraphicFramePr>
            <a:graphicFrameLocks noGrp="1"/>
          </p:cNvGraphicFramePr>
          <p:nvPr>
            <p:extLst>
              <p:ext uri="{D42A27DB-BD31-4B8C-83A1-F6EECF244321}">
                <p14:modId xmlns:p14="http://schemas.microsoft.com/office/powerpoint/2010/main" val="1094262264"/>
              </p:ext>
            </p:extLst>
          </p:nvPr>
        </p:nvGraphicFramePr>
        <p:xfrm>
          <a:off x="914400" y="1545777"/>
          <a:ext cx="10350631" cy="3041689"/>
        </p:xfrm>
        <a:graphic>
          <a:graphicData uri="http://schemas.openxmlformats.org/drawingml/2006/table">
            <a:tbl>
              <a:tblPr firstRow="1" firstCol="1">
                <a:tableStyleId>{B301B821-A1FF-4177-AEE7-76D212191A09}</a:tableStyleId>
              </a:tblPr>
              <a:tblGrid>
                <a:gridCol w="10350631">
                  <a:extLst>
                    <a:ext uri="{9D8B030D-6E8A-4147-A177-3AD203B41FA5}">
                      <a16:colId xmlns:a16="http://schemas.microsoft.com/office/drawing/2014/main" val="3746346803"/>
                    </a:ext>
                  </a:extLst>
                </a:gridCol>
              </a:tblGrid>
              <a:tr h="494834">
                <a:tc>
                  <a:txBody>
                    <a:bodyPr/>
                    <a:lstStyle/>
                    <a:p>
                      <a:r>
                        <a:rPr lang="en-US" sz="1600"/>
                        <a:t>Recent Transmission Studies</a:t>
                      </a:r>
                    </a:p>
                  </a:txBody>
                  <a:tcPr/>
                </a:tc>
                <a:extLst>
                  <a:ext uri="{0D108BD9-81ED-4DB2-BD59-A6C34878D82A}">
                    <a16:rowId xmlns:a16="http://schemas.microsoft.com/office/drawing/2014/main" val="2193845998"/>
                  </a:ext>
                </a:extLst>
              </a:tr>
              <a:tr h="739911">
                <a:tc>
                  <a:txBody>
                    <a:bodyPr/>
                    <a:lstStyle/>
                    <a:p>
                      <a:pPr marL="0" algn="l" defTabSz="914400" rtl="0" eaLnBrk="1" latinLnBrk="0" hangingPunct="1"/>
                      <a:r>
                        <a:rPr lang="en-US" sz="1600" b="1" kern="1200">
                          <a:solidFill>
                            <a:schemeClr val="bg1"/>
                          </a:solidFill>
                          <a:latin typeface="+mn-lt"/>
                          <a:ea typeface="+mn-ea"/>
                          <a:cs typeface="+mn-cs"/>
                        </a:rPr>
                        <a:t>Was this line overloaded in recent Attachment K studies (Reliability Needs Assessments, Longer-Term Transmission Studies, etc.) or other recent studies? </a:t>
                      </a:r>
                    </a:p>
                  </a:txBody>
                  <a:tcPr>
                    <a:solidFill>
                      <a:schemeClr val="tx2">
                        <a:lumMod val="50000"/>
                        <a:lumOff val="50000"/>
                      </a:schemeClr>
                    </a:solidFill>
                  </a:tcPr>
                </a:tc>
                <a:extLst>
                  <a:ext uri="{0D108BD9-81ED-4DB2-BD59-A6C34878D82A}">
                    <a16:rowId xmlns:a16="http://schemas.microsoft.com/office/drawing/2014/main" val="2196190298"/>
                  </a:ext>
                </a:extLst>
              </a:tr>
              <a:tr h="404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[Yes or No. If yes, detail scenarios and resulting overloads]</a:t>
                      </a:r>
                    </a:p>
                    <a:p>
                      <a:endParaRPr lang="en-US" sz="1600" b="1" kern="1200">
                        <a:solidFill>
                          <a:schemeClr val="bg1"/>
                        </a:solidFill>
                        <a:latin typeface="+mn-lt"/>
                        <a:ea typeface="+mn-ea"/>
                        <a:cs typeface="+mn-cs"/>
                      </a:endParaRPr>
                    </a:p>
                  </a:txBody>
                  <a:tcPr>
                    <a:noFill/>
                  </a:tcPr>
                </a:tc>
                <a:extLst>
                  <a:ext uri="{0D108BD9-81ED-4DB2-BD59-A6C34878D82A}">
                    <a16:rowId xmlns:a16="http://schemas.microsoft.com/office/drawing/2014/main" val="2864636055"/>
                  </a:ext>
                </a:extLst>
              </a:tr>
              <a:tr h="404864">
                <a:tc>
                  <a:txBody>
                    <a:bodyPr/>
                    <a:lstStyle/>
                    <a:p>
                      <a:r>
                        <a:rPr lang="en-US" sz="1600" b="1" kern="1200">
                          <a:solidFill>
                            <a:schemeClr val="bg1"/>
                          </a:solidFill>
                          <a:latin typeface="+mn-lt"/>
                          <a:ea typeface="+mn-ea"/>
                          <a:cs typeface="+mn-cs"/>
                        </a:rPr>
                        <a:t>Have modifications or upgrades to this line been identified as potential solutions in any of those studies? </a:t>
                      </a:r>
                    </a:p>
                  </a:txBody>
                  <a:tcPr>
                    <a:solidFill>
                      <a:schemeClr val="tx2">
                        <a:lumMod val="50000"/>
                        <a:lumOff val="50000"/>
                      </a:schemeClr>
                    </a:solidFill>
                  </a:tcPr>
                </a:tc>
                <a:extLst>
                  <a:ext uri="{0D108BD9-81ED-4DB2-BD59-A6C34878D82A}">
                    <a16:rowId xmlns:a16="http://schemas.microsoft.com/office/drawing/2014/main" val="6079812"/>
                  </a:ext>
                </a:extLst>
              </a:tr>
              <a:tr h="404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[Yes or No. If yes, describe the potential modifications or upgrades such as reconductoring, rebuilding, increasing voltage level, etc.]</a:t>
                      </a:r>
                    </a:p>
                    <a:p>
                      <a:endParaRPr lang="en-US" sz="1600" b="1" kern="1200">
                        <a:solidFill>
                          <a:schemeClr val="bg1"/>
                        </a:solidFill>
                        <a:latin typeface="+mn-lt"/>
                        <a:ea typeface="+mn-ea"/>
                        <a:cs typeface="+mn-cs"/>
                      </a:endParaRPr>
                    </a:p>
                  </a:txBody>
                  <a:tcPr>
                    <a:noFill/>
                  </a:tcPr>
                </a:tc>
                <a:extLst>
                  <a:ext uri="{0D108BD9-81ED-4DB2-BD59-A6C34878D82A}">
                    <a16:rowId xmlns:a16="http://schemas.microsoft.com/office/drawing/2014/main" val="610898377"/>
                  </a:ext>
                </a:extLst>
              </a:tr>
            </a:tbl>
          </a:graphicData>
        </a:graphic>
      </p:graphicFrame>
    </p:spTree>
    <p:extLst>
      <p:ext uri="{BB962C8B-B14F-4D97-AF65-F5344CB8AC3E}">
        <p14:creationId xmlns:p14="http://schemas.microsoft.com/office/powerpoint/2010/main" val="2820561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17A77-33E3-E3F2-92EA-1216E8AE12BD}"/>
              </a:ext>
            </a:extLst>
          </p:cNvPr>
          <p:cNvSpPr>
            <a:spLocks noGrp="1"/>
          </p:cNvSpPr>
          <p:nvPr>
            <p:ph type="title"/>
          </p:nvPr>
        </p:nvSpPr>
        <p:spPr>
          <a:xfrm>
            <a:off x="838200" y="365125"/>
            <a:ext cx="10515600" cy="657917"/>
          </a:xfrm>
        </p:spPr>
        <p:txBody>
          <a:bodyPr>
            <a:normAutofit fontScale="90000"/>
          </a:bodyPr>
          <a:lstStyle/>
          <a:p>
            <a:r>
              <a:rPr lang="en-US"/>
              <a:t>Evaluated Solution Alternatives</a:t>
            </a:r>
            <a:br>
              <a:rPr lang="en-US"/>
            </a:br>
            <a:r>
              <a:rPr lang="en-US" sz="2700">
                <a:solidFill>
                  <a:schemeClr val="accent1"/>
                </a:solidFill>
              </a:rPr>
              <a:t>[Alternative Number]</a:t>
            </a:r>
            <a:endParaRPr lang="en-US"/>
          </a:p>
        </p:txBody>
      </p:sp>
      <p:sp>
        <p:nvSpPr>
          <p:cNvPr id="3" name="Slide Number Placeholder 2">
            <a:extLst>
              <a:ext uri="{FF2B5EF4-FFF2-40B4-BE49-F238E27FC236}">
                <a16:creationId xmlns:a16="http://schemas.microsoft.com/office/drawing/2014/main" id="{220904F5-E5CB-91ED-AD50-8B5BD314A636}"/>
              </a:ext>
            </a:extLst>
          </p:cNvPr>
          <p:cNvSpPr>
            <a:spLocks noGrp="1"/>
          </p:cNvSpPr>
          <p:nvPr>
            <p:ph type="sldNum" sz="quarter" idx="12"/>
          </p:nvPr>
        </p:nvSpPr>
        <p:spPr/>
        <p:txBody>
          <a:bodyPr/>
          <a:lstStyle/>
          <a:p>
            <a:fld id="{330EA680-D336-4FF7-8B7A-9848BB0A1C32}" type="slidenum">
              <a:rPr lang="en-US" smtClean="0"/>
              <a:t>17</a:t>
            </a:fld>
            <a:endParaRPr lang="en-US"/>
          </a:p>
        </p:txBody>
      </p:sp>
      <p:graphicFrame>
        <p:nvGraphicFramePr>
          <p:cNvPr id="6" name="Table 4">
            <a:extLst>
              <a:ext uri="{FF2B5EF4-FFF2-40B4-BE49-F238E27FC236}">
                <a16:creationId xmlns:a16="http://schemas.microsoft.com/office/drawing/2014/main" id="{3D32FDF7-841D-DB30-83DB-336AEC08F79E}"/>
              </a:ext>
            </a:extLst>
          </p:cNvPr>
          <p:cNvGraphicFramePr>
            <a:graphicFrameLocks noGrp="1"/>
          </p:cNvGraphicFramePr>
          <p:nvPr>
            <p:extLst>
              <p:ext uri="{D42A27DB-BD31-4B8C-83A1-F6EECF244321}">
                <p14:modId xmlns:p14="http://schemas.microsoft.com/office/powerpoint/2010/main" val="350422690"/>
              </p:ext>
            </p:extLst>
          </p:nvPr>
        </p:nvGraphicFramePr>
        <p:xfrm>
          <a:off x="914400" y="2150456"/>
          <a:ext cx="10340502" cy="2804160"/>
        </p:xfrm>
        <a:graphic>
          <a:graphicData uri="http://schemas.openxmlformats.org/drawingml/2006/table">
            <a:tbl>
              <a:tblPr firstRow="1">
                <a:tableStyleId>{B301B821-A1FF-4177-AEE7-76D212191A09}</a:tableStyleId>
              </a:tblPr>
              <a:tblGrid>
                <a:gridCol w="3166241">
                  <a:extLst>
                    <a:ext uri="{9D8B030D-6E8A-4147-A177-3AD203B41FA5}">
                      <a16:colId xmlns:a16="http://schemas.microsoft.com/office/drawing/2014/main" val="3746346803"/>
                    </a:ext>
                  </a:extLst>
                </a:gridCol>
                <a:gridCol w="7174261">
                  <a:extLst>
                    <a:ext uri="{9D8B030D-6E8A-4147-A177-3AD203B41FA5}">
                      <a16:colId xmlns:a16="http://schemas.microsoft.com/office/drawing/2014/main" val="344772616"/>
                    </a:ext>
                  </a:extLst>
                </a:gridCol>
              </a:tblGrid>
              <a:tr h="208575">
                <a:tc gridSpan="2">
                  <a:txBody>
                    <a:bodyPr/>
                    <a:lstStyle/>
                    <a:p>
                      <a:r>
                        <a:rPr lang="en-US" sz="1600"/>
                        <a:t>[Alternative Name]</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Description</a:t>
                      </a:r>
                    </a:p>
                  </a:txBody>
                  <a:tcPr>
                    <a:solidFill>
                      <a:schemeClr val="tx2">
                        <a:lumMod val="50000"/>
                        <a:lumOff val="50000"/>
                      </a:schemeClr>
                    </a:solidFill>
                  </a:tcPr>
                </a:tc>
                <a:tc>
                  <a:txBody>
                    <a:bodyPr/>
                    <a:lstStyle/>
                    <a:p>
                      <a:pPr marL="0" indent="0">
                        <a:buFont typeface="Arial" panose="020B0604020202020204" pitchFamily="34" charset="0"/>
                        <a:buNone/>
                      </a:pPr>
                      <a:r>
                        <a:rPr lang="en-US" sz="1200"/>
                        <a:t>[Describe]</a:t>
                      </a:r>
                    </a:p>
                  </a:txBody>
                  <a:tcPr/>
                </a:tc>
                <a:extLst>
                  <a:ext uri="{0D108BD9-81ED-4DB2-BD59-A6C34878D82A}">
                    <a16:rowId xmlns:a16="http://schemas.microsoft.com/office/drawing/2014/main" val="2196190298"/>
                  </a:ext>
                </a:extLst>
              </a:tr>
              <a:tr h="208575">
                <a:tc>
                  <a:txBody>
                    <a:bodyPr/>
                    <a:lstStyle/>
                    <a:p>
                      <a:r>
                        <a:rPr lang="en-US" sz="1200" b="1">
                          <a:solidFill>
                            <a:schemeClr val="bg1"/>
                          </a:solidFill>
                        </a:rPr>
                        <a:t>Primary Needs Addressed</a:t>
                      </a:r>
                    </a:p>
                  </a:txBody>
                  <a:tcPr>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[Structure, Conductor, </a:t>
                      </a:r>
                      <a:r>
                        <a:rPr lang="en-US" sz="1200" err="1"/>
                        <a:t>Etc</a:t>
                      </a:r>
                      <a:r>
                        <a:rPr lang="en-US" sz="1200"/>
                        <a:t>]</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Needs Addressed</a:t>
                      </a:r>
                    </a:p>
                  </a:txBody>
                  <a:tcPr>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[Structure, Conductor, </a:t>
                      </a:r>
                      <a:r>
                        <a:rPr lang="en-US" sz="1200" err="1"/>
                        <a:t>Etc</a:t>
                      </a:r>
                      <a:r>
                        <a:rPr lang="en-US" sz="1200"/>
                        <a:t>]</a:t>
                      </a:r>
                    </a:p>
                  </a:txBody>
                  <a:tcPr/>
                </a:tc>
                <a:extLst>
                  <a:ext uri="{0D108BD9-81ED-4DB2-BD59-A6C34878D82A}">
                    <a16:rowId xmlns:a16="http://schemas.microsoft.com/office/drawing/2014/main" val="2776923330"/>
                  </a:ext>
                </a:extLst>
              </a:tr>
              <a:tr h="208575">
                <a:tc>
                  <a:txBody>
                    <a:bodyPr/>
                    <a:lstStyle/>
                    <a:p>
                      <a:r>
                        <a:rPr lang="en-US" sz="1200" b="1">
                          <a:solidFill>
                            <a:schemeClr val="bg1"/>
                          </a:solidFill>
                        </a:rPr>
                        <a:t>Advanced transmission technologies to be considered</a:t>
                      </a:r>
                    </a:p>
                  </a:txBody>
                  <a:tcPr>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[Advanced Conductors, Dynamic Line Ratings, Power Flow Controllers, Other]</a:t>
                      </a:r>
                    </a:p>
                  </a:txBody>
                  <a:tcPr/>
                </a:tc>
                <a:extLst>
                  <a:ext uri="{0D108BD9-81ED-4DB2-BD59-A6C34878D82A}">
                    <a16:rowId xmlns:a16="http://schemas.microsoft.com/office/drawing/2014/main" val="3795616078"/>
                  </a:ext>
                </a:extLst>
              </a:tr>
              <a:tr h="208575">
                <a:tc>
                  <a:txBody>
                    <a:bodyPr/>
                    <a:lstStyle/>
                    <a:p>
                      <a:r>
                        <a:rPr lang="en-US" sz="1200" b="1">
                          <a:solidFill>
                            <a:schemeClr val="bg1"/>
                          </a:solidFill>
                        </a:rPr>
                        <a:t>Cost Estimate and Accuracy</a:t>
                      </a:r>
                    </a:p>
                  </a:txBody>
                  <a:tcPr>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$XM (+200% / -50%)</a:t>
                      </a:r>
                    </a:p>
                  </a:txBody>
                  <a:tcPr/>
                </a:tc>
                <a:extLst>
                  <a:ext uri="{0D108BD9-81ED-4DB2-BD59-A6C34878D82A}">
                    <a16:rowId xmlns:a16="http://schemas.microsoft.com/office/drawing/2014/main" val="19926805"/>
                  </a:ext>
                </a:extLst>
              </a:tr>
              <a:tr h="208575">
                <a:tc>
                  <a:txBody>
                    <a:bodyPr/>
                    <a:lstStyle/>
                    <a:p>
                      <a:r>
                        <a:rPr lang="en-US" sz="1200" b="1">
                          <a:solidFill>
                            <a:schemeClr val="bg1"/>
                          </a:solidFill>
                        </a:rPr>
                        <a:t>Impact on transmission needs or concerns from recent studies</a:t>
                      </a:r>
                    </a:p>
                  </a:txBody>
                  <a:tcPr>
                    <a:solidFill>
                      <a:schemeClr val="tx2">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[Describe if applicable]</a:t>
                      </a:r>
                    </a:p>
                  </a:txBody>
                  <a:tcPr/>
                </a:tc>
                <a:extLst>
                  <a:ext uri="{0D108BD9-81ED-4DB2-BD59-A6C34878D82A}">
                    <a16:rowId xmlns:a16="http://schemas.microsoft.com/office/drawing/2014/main" val="2978590691"/>
                  </a:ext>
                </a:extLst>
              </a:tr>
              <a:tr h="208575">
                <a:tc>
                  <a:txBody>
                    <a:bodyPr/>
                    <a:lstStyle/>
                    <a:p>
                      <a:r>
                        <a:rPr lang="en-US" sz="1200" b="1">
                          <a:solidFill>
                            <a:schemeClr val="bg1"/>
                          </a:solidFill>
                        </a:rPr>
                        <a:t>Key standards or criteria affecting design if different than current design</a:t>
                      </a:r>
                    </a:p>
                  </a:txBody>
                  <a:tcPr>
                    <a:solidFill>
                      <a:schemeClr val="tx2">
                        <a:lumMod val="50000"/>
                        <a:lumOff val="50000"/>
                      </a:schemeClr>
                    </a:solidFill>
                  </a:tcPr>
                </a:tc>
                <a:tc>
                  <a:txBody>
                    <a:bodyPr/>
                    <a:lstStyle/>
                    <a:p>
                      <a:r>
                        <a:rPr lang="en-US" sz="1200"/>
                        <a:t>[</a:t>
                      </a:r>
                      <a:r>
                        <a:rPr lang="en-US" sz="1200" kern="1200">
                          <a:solidFill>
                            <a:schemeClr val="dk1"/>
                          </a:solidFill>
                          <a:effectLst/>
                          <a:latin typeface="+mn-lt"/>
                          <a:ea typeface="+mn-ea"/>
                          <a:cs typeface="+mn-cs"/>
                        </a:rPr>
                        <a:t>NESC, etc.]</a:t>
                      </a:r>
                    </a:p>
                    <a:p>
                      <a:r>
                        <a:rPr lang="en-US" sz="1200" kern="1200">
                          <a:solidFill>
                            <a:schemeClr val="dk1"/>
                          </a:solidFill>
                          <a:effectLst/>
                          <a:latin typeface="+mn-lt"/>
                          <a:ea typeface="+mn-ea"/>
                          <a:cs typeface="+mn-cs"/>
                        </a:rPr>
                        <a:t>Or, “None – Alternative design is similar to existing design”</a:t>
                      </a:r>
                      <a:endParaRPr lang="en-US" sz="1200"/>
                    </a:p>
                  </a:txBody>
                  <a:tcPr/>
                </a:tc>
                <a:extLst>
                  <a:ext uri="{0D108BD9-81ED-4DB2-BD59-A6C34878D82A}">
                    <a16:rowId xmlns:a16="http://schemas.microsoft.com/office/drawing/2014/main" val="3252202764"/>
                  </a:ext>
                </a:extLst>
              </a:tr>
            </a:tbl>
          </a:graphicData>
        </a:graphic>
      </p:graphicFrame>
    </p:spTree>
    <p:extLst>
      <p:ext uri="{BB962C8B-B14F-4D97-AF65-F5344CB8AC3E}">
        <p14:creationId xmlns:p14="http://schemas.microsoft.com/office/powerpoint/2010/main" val="2561057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2F82-6697-93A9-8702-1EF94B27D3CA}"/>
              </a:ext>
            </a:extLst>
          </p:cNvPr>
          <p:cNvSpPr>
            <a:spLocks noGrp="1"/>
          </p:cNvSpPr>
          <p:nvPr>
            <p:ph type="title"/>
          </p:nvPr>
        </p:nvSpPr>
        <p:spPr>
          <a:xfrm>
            <a:off x="838200" y="365125"/>
            <a:ext cx="10515600" cy="485901"/>
          </a:xfrm>
        </p:spPr>
        <p:txBody>
          <a:bodyPr>
            <a:normAutofit fontScale="90000"/>
          </a:bodyPr>
          <a:lstStyle/>
          <a:p>
            <a:r>
              <a:rPr lang="en-US"/>
              <a:t>Comparative Analysis of Alternatives</a:t>
            </a:r>
          </a:p>
        </p:txBody>
      </p:sp>
      <p:sp>
        <p:nvSpPr>
          <p:cNvPr id="5" name="TextBox 4">
            <a:extLst>
              <a:ext uri="{FF2B5EF4-FFF2-40B4-BE49-F238E27FC236}">
                <a16:creationId xmlns:a16="http://schemas.microsoft.com/office/drawing/2014/main" id="{8A4C4201-20C4-8151-9A22-57C9B0FB5DF4}"/>
              </a:ext>
            </a:extLst>
          </p:cNvPr>
          <p:cNvSpPr txBox="1"/>
          <p:nvPr/>
        </p:nvSpPr>
        <p:spPr>
          <a:xfrm>
            <a:off x="838200" y="4042623"/>
            <a:ext cx="8184333" cy="800219"/>
          </a:xfrm>
          <a:prstGeom prst="rect">
            <a:avLst/>
          </a:prstGeom>
          <a:noFill/>
        </p:spPr>
        <p:txBody>
          <a:bodyPr wrap="square" rtlCol="0">
            <a:spAutoFit/>
          </a:bodyPr>
          <a:lstStyle/>
          <a:p>
            <a:r>
              <a:rPr lang="en-US" b="1" u="sng"/>
              <a:t>Conclusions</a:t>
            </a:r>
          </a:p>
          <a:p>
            <a:pPr marL="285750" indent="-285750">
              <a:buFont typeface="Arial" panose="020B0604020202020204" pitchFamily="34" charset="0"/>
              <a:buChar char="•"/>
            </a:pPr>
            <a:r>
              <a:rPr lang="en-US" sz="1400"/>
              <a:t>[Describe]</a:t>
            </a:r>
          </a:p>
          <a:p>
            <a:pPr marL="285750" indent="-285750">
              <a:buFont typeface="Arial" panose="020B0604020202020204" pitchFamily="34" charset="0"/>
              <a:buChar char="•"/>
            </a:pPr>
            <a:r>
              <a:rPr lang="en-US" sz="1400"/>
              <a:t>Alternative [X] is the preferred alternative</a:t>
            </a:r>
          </a:p>
        </p:txBody>
      </p:sp>
      <p:sp>
        <p:nvSpPr>
          <p:cNvPr id="3" name="Slide Number Placeholder 2">
            <a:extLst>
              <a:ext uri="{FF2B5EF4-FFF2-40B4-BE49-F238E27FC236}">
                <a16:creationId xmlns:a16="http://schemas.microsoft.com/office/drawing/2014/main" id="{5CDFC632-8096-0ADE-060E-9F69190B6312}"/>
              </a:ext>
            </a:extLst>
          </p:cNvPr>
          <p:cNvSpPr>
            <a:spLocks noGrp="1"/>
          </p:cNvSpPr>
          <p:nvPr>
            <p:ph type="sldNum" sz="quarter" idx="12"/>
          </p:nvPr>
        </p:nvSpPr>
        <p:spPr/>
        <p:txBody>
          <a:bodyPr/>
          <a:lstStyle/>
          <a:p>
            <a:fld id="{330EA680-D336-4FF7-8B7A-9848BB0A1C32}" type="slidenum">
              <a:rPr lang="en-US" smtClean="0"/>
              <a:t>18</a:t>
            </a:fld>
            <a:endParaRPr lang="en-US"/>
          </a:p>
        </p:txBody>
      </p:sp>
      <p:graphicFrame>
        <p:nvGraphicFramePr>
          <p:cNvPr id="6" name="Table 4">
            <a:extLst>
              <a:ext uri="{FF2B5EF4-FFF2-40B4-BE49-F238E27FC236}">
                <a16:creationId xmlns:a16="http://schemas.microsoft.com/office/drawing/2014/main" id="{878BF0C1-9BF0-FF4D-399D-1982BEA45581}"/>
              </a:ext>
            </a:extLst>
          </p:cNvPr>
          <p:cNvGraphicFramePr>
            <a:graphicFrameLocks noGrp="1"/>
          </p:cNvGraphicFramePr>
          <p:nvPr>
            <p:extLst>
              <p:ext uri="{D42A27DB-BD31-4B8C-83A1-F6EECF244321}">
                <p14:modId xmlns:p14="http://schemas.microsoft.com/office/powerpoint/2010/main" val="1874699430"/>
              </p:ext>
            </p:extLst>
          </p:nvPr>
        </p:nvGraphicFramePr>
        <p:xfrm>
          <a:off x="914400" y="1131694"/>
          <a:ext cx="10323095" cy="2529840"/>
        </p:xfrm>
        <a:graphic>
          <a:graphicData uri="http://schemas.openxmlformats.org/drawingml/2006/table">
            <a:tbl>
              <a:tblPr firstRow="1">
                <a:tableStyleId>{B301B821-A1FF-4177-AEE7-76D212191A09}</a:tableStyleId>
              </a:tblPr>
              <a:tblGrid>
                <a:gridCol w="2557176">
                  <a:extLst>
                    <a:ext uri="{9D8B030D-6E8A-4147-A177-3AD203B41FA5}">
                      <a16:colId xmlns:a16="http://schemas.microsoft.com/office/drawing/2014/main" val="3746346803"/>
                    </a:ext>
                  </a:extLst>
                </a:gridCol>
                <a:gridCol w="2273998">
                  <a:extLst>
                    <a:ext uri="{9D8B030D-6E8A-4147-A177-3AD203B41FA5}">
                      <a16:colId xmlns:a16="http://schemas.microsoft.com/office/drawing/2014/main" val="344772616"/>
                    </a:ext>
                  </a:extLst>
                </a:gridCol>
                <a:gridCol w="2492184">
                  <a:extLst>
                    <a:ext uri="{9D8B030D-6E8A-4147-A177-3AD203B41FA5}">
                      <a16:colId xmlns:a16="http://schemas.microsoft.com/office/drawing/2014/main" val="116668137"/>
                    </a:ext>
                  </a:extLst>
                </a:gridCol>
                <a:gridCol w="2999737">
                  <a:extLst>
                    <a:ext uri="{9D8B030D-6E8A-4147-A177-3AD203B41FA5}">
                      <a16:colId xmlns:a16="http://schemas.microsoft.com/office/drawing/2014/main" val="1006653384"/>
                    </a:ext>
                  </a:extLst>
                </a:gridCol>
              </a:tblGrid>
              <a:tr h="208575">
                <a:tc gridSpan="2">
                  <a:txBody>
                    <a:bodyPr/>
                    <a:lstStyle/>
                    <a:p>
                      <a:r>
                        <a:rPr lang="en-US" sz="1600"/>
                        <a:t>Comparison</a:t>
                      </a:r>
                    </a:p>
                  </a:txBody>
                  <a:tcPr/>
                </a:tc>
                <a:tc hMerge="1">
                  <a:txBody>
                    <a:bodyPr/>
                    <a:lstStyle/>
                    <a:p>
                      <a:pPr marL="285750" indent="-285750">
                        <a:buFont typeface="Arial" panose="020B0604020202020204" pitchFamily="34" charset="0"/>
                        <a:buChar char="•"/>
                      </a:pPr>
                      <a:endParaRPr lang="en-US" sz="1400"/>
                    </a:p>
                  </a:txBody>
                  <a:tcPr/>
                </a:tc>
                <a:tc>
                  <a:txBody>
                    <a:bodyPr/>
                    <a:lstStyle/>
                    <a:p>
                      <a:endParaRPr lang="en-US" sz="1600"/>
                    </a:p>
                  </a:txBody>
                  <a:tcPr/>
                </a:tc>
                <a:tc>
                  <a:txBody>
                    <a:bodyPr/>
                    <a:lstStyle/>
                    <a:p>
                      <a:endParaRPr lang="en-US" sz="16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Key Criteria</a:t>
                      </a:r>
                    </a:p>
                  </a:txBody>
                  <a:tcPr>
                    <a:solidFill>
                      <a:schemeClr val="tx2">
                        <a:lumMod val="50000"/>
                        <a:lumOff val="50000"/>
                      </a:schemeClr>
                    </a:solidFill>
                  </a:tcPr>
                </a:tc>
                <a:tc>
                  <a:txBody>
                    <a:bodyPr/>
                    <a:lstStyle/>
                    <a:p>
                      <a:pPr marL="0" indent="0">
                        <a:buFont typeface="Arial" panose="020B0604020202020204" pitchFamily="34" charset="0"/>
                        <a:buNone/>
                      </a:pPr>
                      <a:r>
                        <a:rPr lang="en-US" sz="1200" b="1" i="0">
                          <a:solidFill>
                            <a:schemeClr val="bg1"/>
                          </a:solidFill>
                        </a:rPr>
                        <a:t>Alternative 1</a:t>
                      </a:r>
                    </a:p>
                  </a:txBody>
                  <a:tcPr>
                    <a:solidFill>
                      <a:schemeClr val="tx2">
                        <a:lumMod val="50000"/>
                        <a:lumOff val="50000"/>
                      </a:schemeClr>
                    </a:solidFill>
                  </a:tcPr>
                </a:tc>
                <a:tc>
                  <a:txBody>
                    <a:bodyPr/>
                    <a:lstStyle/>
                    <a:p>
                      <a:pPr marL="0" indent="0">
                        <a:buFont typeface="Arial" panose="020B0604020202020204" pitchFamily="34" charset="0"/>
                        <a:buNone/>
                      </a:pPr>
                      <a:r>
                        <a:rPr lang="en-US" sz="1200" b="1" i="0">
                          <a:solidFill>
                            <a:schemeClr val="bg1"/>
                          </a:solidFill>
                        </a:rPr>
                        <a:t>Alternative 2</a:t>
                      </a:r>
                    </a:p>
                  </a:txBody>
                  <a:tcPr>
                    <a:solidFill>
                      <a:schemeClr val="tx2">
                        <a:lumMod val="50000"/>
                        <a:lumOff val="50000"/>
                      </a:schemeClr>
                    </a:solidFill>
                  </a:tcPr>
                </a:tc>
                <a:tc>
                  <a:txBody>
                    <a:bodyPr/>
                    <a:lstStyle/>
                    <a:p>
                      <a:pPr marL="0" indent="0">
                        <a:buFont typeface="Arial" panose="020B0604020202020204" pitchFamily="34" charset="0"/>
                        <a:buNone/>
                      </a:pPr>
                      <a:r>
                        <a:rPr lang="en-US" sz="1200" b="1" i="0">
                          <a:solidFill>
                            <a:schemeClr val="bg1"/>
                          </a:solidFill>
                        </a:rPr>
                        <a:t>Alternative 3</a:t>
                      </a: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Addresses Primary Need(s)</a:t>
                      </a:r>
                    </a:p>
                  </a:txBody>
                  <a:tcPr>
                    <a:noFill/>
                  </a:tcPr>
                </a:tc>
                <a:tc>
                  <a:txBody>
                    <a:bodyPr/>
                    <a:lstStyle/>
                    <a:p>
                      <a:pPr marL="0" indent="0">
                        <a:buFont typeface="Arial" panose="020B0604020202020204" pitchFamily="34" charset="0"/>
                        <a:buNone/>
                      </a:pPr>
                      <a:r>
                        <a:rPr lang="en-US" sz="1200"/>
                        <a:t>[Yes/No]</a:t>
                      </a:r>
                    </a:p>
                  </a:txBody>
                  <a:tcPr/>
                </a:tc>
                <a:tc>
                  <a:txBody>
                    <a:bodyPr/>
                    <a:lstStyle/>
                    <a:p>
                      <a:pPr marL="0" indent="0">
                        <a:buFont typeface="Arial" panose="020B0604020202020204" pitchFamily="34" charset="0"/>
                        <a:buNone/>
                      </a:pPr>
                      <a:endParaRPr lang="en-US" sz="1200"/>
                    </a:p>
                  </a:txBody>
                  <a:tcPr/>
                </a:tc>
                <a:tc>
                  <a:txBody>
                    <a:bodyPr/>
                    <a:lstStyle/>
                    <a:p>
                      <a:pPr marL="0" indent="0">
                        <a:buFont typeface="Arial" panose="020B0604020202020204" pitchFamily="34" charset="0"/>
                        <a:buNone/>
                      </a:pPr>
                      <a:endParaRPr lang="en-US" sz="1200"/>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Secondary Needs Addressed</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extLst>
                  <a:ext uri="{0D108BD9-81ED-4DB2-BD59-A6C34878D82A}">
                    <a16:rowId xmlns:a16="http://schemas.microsoft.com/office/drawing/2014/main" val="3327209714"/>
                  </a:ext>
                </a:extLst>
              </a:tr>
              <a:tr h="208575">
                <a:tc>
                  <a:txBody>
                    <a:bodyPr/>
                    <a:lstStyle/>
                    <a:p>
                      <a:r>
                        <a:rPr lang="en-US" sz="1200" b="1">
                          <a:solidFill>
                            <a:schemeClr val="tx1"/>
                          </a:solidFill>
                        </a:rPr>
                        <a:t>Cost</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$X.XM</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extLst>
                  <a:ext uri="{0D108BD9-81ED-4DB2-BD59-A6C34878D82A}">
                    <a16:rowId xmlns:a16="http://schemas.microsoft.com/office/drawing/2014/main" val="6079812"/>
                  </a:ext>
                </a:extLst>
              </a:tr>
              <a:tr h="208575">
                <a:tc>
                  <a:txBody>
                    <a:bodyPr/>
                    <a:lstStyle/>
                    <a:p>
                      <a:r>
                        <a:rPr lang="en-US" sz="1200" b="1">
                          <a:solidFill>
                            <a:schemeClr val="tx1"/>
                          </a:solidFill>
                        </a:rPr>
                        <a:t>Constructability </a:t>
                      </a:r>
                      <a:r>
                        <a:rPr lang="en-US" sz="1200" b="1" kern="1200">
                          <a:solidFill>
                            <a:schemeClr val="tx1"/>
                          </a:solidFill>
                          <a:latin typeface="+mn-lt"/>
                          <a:ea typeface="+mn-ea"/>
                          <a:cs typeface="+mn-cs"/>
                        </a:rPr>
                        <a:t>concerns or advantages</a:t>
                      </a:r>
                      <a:endParaRPr lang="en-US" sz="1200" b="1">
                        <a:solidFill>
                          <a:schemeClr val="tx1"/>
                        </a:solidFill>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extLst>
                  <a:ext uri="{0D108BD9-81ED-4DB2-BD59-A6C34878D82A}">
                    <a16:rowId xmlns:a16="http://schemas.microsoft.com/office/drawing/2014/main" val="2776923330"/>
                  </a:ext>
                </a:extLst>
              </a:tr>
              <a:tr h="208575">
                <a:tc>
                  <a:txBody>
                    <a:bodyPr/>
                    <a:lstStyle/>
                    <a:p>
                      <a:pPr marL="0" marR="0">
                        <a:spcBef>
                          <a:spcPts val="0"/>
                        </a:spcBef>
                        <a:spcAft>
                          <a:spcPts val="0"/>
                        </a:spcAft>
                      </a:pPr>
                      <a:r>
                        <a:rPr lang="en-US" sz="1200" b="1" kern="1200">
                          <a:solidFill>
                            <a:schemeClr val="tx1"/>
                          </a:solidFill>
                          <a:latin typeface="+mn-lt"/>
                          <a:ea typeface="+mn-ea"/>
                          <a:cs typeface="+mn-cs"/>
                        </a:rPr>
                        <a:t>Siting, Environmental and regulatory issues</a:t>
                      </a:r>
                    </a:p>
                  </a:txBody>
                  <a:tcPr marL="68580" marR="68580" marT="0" marB="0">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extLst>
                  <a:ext uri="{0D108BD9-81ED-4DB2-BD59-A6C34878D82A}">
                    <a16:rowId xmlns:a16="http://schemas.microsoft.com/office/drawing/2014/main" val="3795616078"/>
                  </a:ext>
                </a:extLst>
              </a:tr>
              <a:tr h="208575">
                <a:tc>
                  <a:txBody>
                    <a:bodyPr/>
                    <a:lstStyle/>
                    <a:p>
                      <a:pPr marL="0" marR="0">
                        <a:spcBef>
                          <a:spcPts val="0"/>
                        </a:spcBef>
                        <a:spcAft>
                          <a:spcPts val="0"/>
                        </a:spcAft>
                      </a:pPr>
                      <a:r>
                        <a:rPr lang="en-US" sz="1200" b="1" kern="1200">
                          <a:solidFill>
                            <a:schemeClr val="tx1"/>
                          </a:solidFill>
                          <a:latin typeface="+mn-lt"/>
                          <a:ea typeface="+mn-ea"/>
                          <a:cs typeface="+mn-cs"/>
                        </a:rPr>
                        <a:t>[Expand table as needed]</a:t>
                      </a:r>
                    </a:p>
                  </a:txBody>
                  <a:tcPr marL="68580" marR="68580" marT="0" marB="0">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p>
                  </a:txBody>
                  <a:tcPr/>
                </a:tc>
                <a:extLst>
                  <a:ext uri="{0D108BD9-81ED-4DB2-BD59-A6C34878D82A}">
                    <a16:rowId xmlns:a16="http://schemas.microsoft.com/office/drawing/2014/main" val="19926805"/>
                  </a:ext>
                </a:extLst>
              </a:tr>
            </a:tbl>
          </a:graphicData>
        </a:graphic>
      </p:graphicFrame>
    </p:spTree>
    <p:extLst>
      <p:ext uri="{BB962C8B-B14F-4D97-AF65-F5344CB8AC3E}">
        <p14:creationId xmlns:p14="http://schemas.microsoft.com/office/powerpoint/2010/main" val="1312197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54E96-1786-34D9-D120-E65BD259CC36}"/>
              </a:ext>
            </a:extLst>
          </p:cNvPr>
          <p:cNvSpPr>
            <a:spLocks noGrp="1"/>
          </p:cNvSpPr>
          <p:nvPr>
            <p:ph type="title"/>
          </p:nvPr>
        </p:nvSpPr>
        <p:spPr>
          <a:xfrm>
            <a:off x="838200" y="365126"/>
            <a:ext cx="10515600" cy="567382"/>
          </a:xfrm>
        </p:spPr>
        <p:txBody>
          <a:bodyPr>
            <a:normAutofit fontScale="90000"/>
          </a:bodyPr>
          <a:lstStyle/>
          <a:p>
            <a:r>
              <a:rPr lang="en-US"/>
              <a:t>Schedule</a:t>
            </a:r>
          </a:p>
        </p:txBody>
      </p:sp>
      <p:sp>
        <p:nvSpPr>
          <p:cNvPr id="3" name="Slide Number Placeholder 2">
            <a:extLst>
              <a:ext uri="{FF2B5EF4-FFF2-40B4-BE49-F238E27FC236}">
                <a16:creationId xmlns:a16="http://schemas.microsoft.com/office/drawing/2014/main" id="{C1974C0D-A50C-9172-0B31-C045E09BDB14}"/>
              </a:ext>
            </a:extLst>
          </p:cNvPr>
          <p:cNvSpPr>
            <a:spLocks noGrp="1"/>
          </p:cNvSpPr>
          <p:nvPr>
            <p:ph type="sldNum" sz="quarter" idx="12"/>
          </p:nvPr>
        </p:nvSpPr>
        <p:spPr/>
        <p:txBody>
          <a:bodyPr/>
          <a:lstStyle/>
          <a:p>
            <a:fld id="{330EA680-D336-4FF7-8B7A-9848BB0A1C32}" type="slidenum">
              <a:rPr lang="en-US" smtClean="0"/>
              <a:t>19</a:t>
            </a:fld>
            <a:endParaRPr lang="en-US"/>
          </a:p>
        </p:txBody>
      </p:sp>
      <p:graphicFrame>
        <p:nvGraphicFramePr>
          <p:cNvPr id="4" name="Table 4">
            <a:extLst>
              <a:ext uri="{FF2B5EF4-FFF2-40B4-BE49-F238E27FC236}">
                <a16:creationId xmlns:a16="http://schemas.microsoft.com/office/drawing/2014/main" id="{AA5996E4-ADCE-DBCB-4875-B7DAA7F8C134}"/>
              </a:ext>
            </a:extLst>
          </p:cNvPr>
          <p:cNvGraphicFramePr>
            <a:graphicFrameLocks noGrp="1"/>
          </p:cNvGraphicFramePr>
          <p:nvPr/>
        </p:nvGraphicFramePr>
        <p:xfrm>
          <a:off x="913793" y="1907501"/>
          <a:ext cx="10302197" cy="1169580"/>
        </p:xfrm>
        <a:graphic>
          <a:graphicData uri="http://schemas.openxmlformats.org/drawingml/2006/table">
            <a:tbl>
              <a:tblPr firstRow="1">
                <a:tableStyleId>{B301B821-A1FF-4177-AEE7-76D212191A09}</a:tableStyleId>
              </a:tblPr>
              <a:tblGrid>
                <a:gridCol w="3154512">
                  <a:extLst>
                    <a:ext uri="{9D8B030D-6E8A-4147-A177-3AD203B41FA5}">
                      <a16:colId xmlns:a16="http://schemas.microsoft.com/office/drawing/2014/main" val="3746346803"/>
                    </a:ext>
                  </a:extLst>
                </a:gridCol>
                <a:gridCol w="7147685">
                  <a:extLst>
                    <a:ext uri="{9D8B030D-6E8A-4147-A177-3AD203B41FA5}">
                      <a16:colId xmlns:a16="http://schemas.microsoft.com/office/drawing/2014/main" val="344772616"/>
                    </a:ext>
                  </a:extLst>
                </a:gridCol>
              </a:tblGrid>
              <a:tr h="208575">
                <a:tc gridSpan="2">
                  <a:txBody>
                    <a:bodyPr/>
                    <a:lstStyle/>
                    <a:p>
                      <a:r>
                        <a:rPr lang="en-US" sz="1600"/>
                        <a:t>Planned Schedule</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pPr marL="0" marR="0">
                        <a:spcBef>
                          <a:spcPts val="0"/>
                        </a:spcBef>
                        <a:spcAft>
                          <a:spcPts val="0"/>
                        </a:spcAft>
                      </a:pPr>
                      <a:r>
                        <a:rPr lang="en-US" sz="1200" b="1" kern="1200">
                          <a:solidFill>
                            <a:schemeClr val="tx1"/>
                          </a:solidFill>
                          <a:latin typeface="+mn-lt"/>
                          <a:ea typeface="+mn-ea"/>
                          <a:cs typeface="+mn-cs"/>
                        </a:rPr>
                        <a:t>Comment Deadline</a:t>
                      </a:r>
                    </a:p>
                  </a:txBody>
                  <a:tcPr marL="68580" marR="68580" marT="0" marB="0">
                    <a:noFill/>
                  </a:tcPr>
                </a:tc>
                <a:tc>
                  <a:txBody>
                    <a:bodyPr/>
                    <a:lstStyle/>
                    <a:p>
                      <a:pPr marL="0" marR="0">
                        <a:spcBef>
                          <a:spcPts val="0"/>
                        </a:spcBef>
                        <a:spcAft>
                          <a:spcPts val="0"/>
                        </a:spcAft>
                      </a:pPr>
                      <a:r>
                        <a:rPr lang="en-US" sz="1200" kern="100" dirty="0">
                          <a:effectLst/>
                        </a:rPr>
                        <a:t>December YY 2024</a:t>
                      </a:r>
                    </a:p>
                  </a:txBody>
                  <a:tcPr marL="68580" marR="68580" marT="0" marB="0"/>
                </a:tc>
                <a:extLst>
                  <a:ext uri="{0D108BD9-81ED-4DB2-BD59-A6C34878D82A}">
                    <a16:rowId xmlns:a16="http://schemas.microsoft.com/office/drawing/2014/main" val="6079812"/>
                  </a:ext>
                </a:extLst>
              </a:tr>
              <a:tr h="208575">
                <a:tc>
                  <a:txBody>
                    <a:bodyPr/>
                    <a:lstStyle/>
                    <a:p>
                      <a:pPr marL="0" marR="0">
                        <a:spcBef>
                          <a:spcPts val="0"/>
                        </a:spcBef>
                        <a:spcAft>
                          <a:spcPts val="0"/>
                        </a:spcAft>
                      </a:pPr>
                      <a:r>
                        <a:rPr lang="en-US" sz="1200" b="1" kern="1200">
                          <a:solidFill>
                            <a:schemeClr val="tx1"/>
                          </a:solidFill>
                          <a:latin typeface="+mn-lt"/>
                          <a:ea typeface="+mn-ea"/>
                          <a:cs typeface="+mn-cs"/>
                        </a:rPr>
                        <a:t>Follow-up PAC Presentation</a:t>
                      </a:r>
                    </a:p>
                  </a:txBody>
                  <a:tcPr marL="68580" marR="68580" marT="0" marB="0">
                    <a:noFill/>
                  </a:tcPr>
                </a:tc>
                <a:tc>
                  <a:txBody>
                    <a:bodyPr/>
                    <a:lstStyle/>
                    <a:p>
                      <a:pPr marL="0" marR="0">
                        <a:spcBef>
                          <a:spcPts val="0"/>
                        </a:spcBef>
                        <a:spcAft>
                          <a:spcPts val="0"/>
                        </a:spcAft>
                      </a:pPr>
                      <a:r>
                        <a:rPr lang="en-US" sz="1200" kern="100">
                          <a:effectLst/>
                        </a:rPr>
                        <a:t>[Date]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6923330"/>
                  </a:ext>
                </a:extLst>
              </a:tr>
              <a:tr h="208575">
                <a:tc>
                  <a:txBody>
                    <a:bodyPr/>
                    <a:lstStyle/>
                    <a:p>
                      <a:pPr marL="0" marR="0">
                        <a:spcBef>
                          <a:spcPts val="0"/>
                        </a:spcBef>
                        <a:spcAft>
                          <a:spcPts val="0"/>
                        </a:spcAft>
                      </a:pPr>
                      <a:r>
                        <a:rPr lang="en-US" sz="1200" b="1" kern="1200">
                          <a:solidFill>
                            <a:schemeClr val="tx1"/>
                          </a:solidFill>
                          <a:latin typeface="+mn-lt"/>
                          <a:ea typeface="+mn-ea"/>
                          <a:cs typeface="+mn-cs"/>
                        </a:rPr>
                        <a:t>Start of Major Construction</a:t>
                      </a:r>
                    </a:p>
                  </a:txBody>
                  <a:tcPr marL="68580" marR="68580" marT="0" marB="0">
                    <a:noFill/>
                  </a:tcPr>
                </a:tc>
                <a:tc>
                  <a:txBody>
                    <a:bodyPr/>
                    <a:lstStyle/>
                    <a:p>
                      <a:pPr marL="0" marR="0">
                        <a:spcBef>
                          <a:spcPts val="0"/>
                        </a:spcBef>
                        <a:spcAft>
                          <a:spcPts val="0"/>
                        </a:spcAft>
                      </a:pPr>
                      <a:r>
                        <a:rPr lang="en-US" sz="1200" kern="100">
                          <a:effectLst/>
                        </a:rPr>
                        <a:t>QX 202X</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8590691"/>
                  </a:ext>
                </a:extLst>
              </a:tr>
              <a:tr h="208575">
                <a:tc>
                  <a:txBody>
                    <a:bodyPr/>
                    <a:lstStyle/>
                    <a:p>
                      <a:pPr marL="0" marR="0">
                        <a:spcBef>
                          <a:spcPts val="0"/>
                        </a:spcBef>
                        <a:spcAft>
                          <a:spcPts val="0"/>
                        </a:spcAft>
                      </a:pPr>
                      <a:r>
                        <a:rPr lang="en-US" sz="1200" b="1" kern="1200">
                          <a:solidFill>
                            <a:schemeClr val="tx1"/>
                          </a:solidFill>
                          <a:latin typeface="+mn-lt"/>
                          <a:ea typeface="+mn-ea"/>
                          <a:cs typeface="+mn-cs"/>
                        </a:rPr>
                        <a:t>Project in Service</a:t>
                      </a:r>
                    </a:p>
                  </a:txBody>
                  <a:tcPr marL="68580" marR="68580" marT="0" marB="0">
                    <a:noFill/>
                  </a:tcPr>
                </a:tc>
                <a:tc>
                  <a:txBody>
                    <a:bodyPr/>
                    <a:lstStyle/>
                    <a:p>
                      <a:pPr marL="0" marR="0">
                        <a:spcBef>
                          <a:spcPts val="0"/>
                        </a:spcBef>
                        <a:spcAft>
                          <a:spcPts val="0"/>
                        </a:spcAft>
                      </a:pPr>
                      <a:r>
                        <a:rPr lang="en-US" sz="1200" kern="100" dirty="0">
                          <a:effectLst/>
                        </a:rPr>
                        <a:t>QX 202X</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2202764"/>
                  </a:ext>
                </a:extLst>
              </a:tr>
            </a:tbl>
          </a:graphicData>
        </a:graphic>
      </p:graphicFrame>
      <p:graphicFrame>
        <p:nvGraphicFramePr>
          <p:cNvPr id="5" name="Table 4">
            <a:extLst>
              <a:ext uri="{FF2B5EF4-FFF2-40B4-BE49-F238E27FC236}">
                <a16:creationId xmlns:a16="http://schemas.microsoft.com/office/drawing/2014/main" id="{85AC2DCF-1D3D-2E55-626A-516450B8591F}"/>
              </a:ext>
            </a:extLst>
          </p:cNvPr>
          <p:cNvGraphicFramePr>
            <a:graphicFrameLocks noGrp="1"/>
          </p:cNvGraphicFramePr>
          <p:nvPr/>
        </p:nvGraphicFramePr>
        <p:xfrm>
          <a:off x="913792" y="4131925"/>
          <a:ext cx="10302197" cy="752430"/>
        </p:xfrm>
        <a:graphic>
          <a:graphicData uri="http://schemas.openxmlformats.org/drawingml/2006/table">
            <a:tbl>
              <a:tblPr firstRow="1">
                <a:tableStyleId>{B301B821-A1FF-4177-AEE7-76D212191A09}</a:tableStyleId>
              </a:tblPr>
              <a:tblGrid>
                <a:gridCol w="3154512">
                  <a:extLst>
                    <a:ext uri="{9D8B030D-6E8A-4147-A177-3AD203B41FA5}">
                      <a16:colId xmlns:a16="http://schemas.microsoft.com/office/drawing/2014/main" val="3746346803"/>
                    </a:ext>
                  </a:extLst>
                </a:gridCol>
                <a:gridCol w="7147685">
                  <a:extLst>
                    <a:ext uri="{9D8B030D-6E8A-4147-A177-3AD203B41FA5}">
                      <a16:colId xmlns:a16="http://schemas.microsoft.com/office/drawing/2014/main" val="344772616"/>
                    </a:ext>
                  </a:extLst>
                </a:gridCol>
              </a:tblGrid>
              <a:tr h="0">
                <a:tc gridSpan="2">
                  <a:txBody>
                    <a:bodyPr/>
                    <a:lstStyle/>
                    <a:p>
                      <a:r>
                        <a:rPr lang="en-US" sz="1600" dirty="0"/>
                        <a:t>Transmission Owner Contact</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pPr marL="0" marR="0">
                        <a:spcBef>
                          <a:spcPts val="0"/>
                        </a:spcBef>
                        <a:spcAft>
                          <a:spcPts val="0"/>
                        </a:spcAft>
                      </a:pPr>
                      <a:r>
                        <a:rPr lang="en-US" sz="1200" b="1" kern="1200" dirty="0">
                          <a:solidFill>
                            <a:schemeClr val="tx1"/>
                          </a:solidFill>
                          <a:latin typeface="+mn-lt"/>
                          <a:ea typeface="+mn-ea"/>
                          <a:cs typeface="+mn-cs"/>
                        </a:rPr>
                        <a:t>Contact Name</a:t>
                      </a:r>
                    </a:p>
                  </a:txBody>
                  <a:tcPr marL="68580" marR="68580" marT="0" marB="0">
                    <a:noFill/>
                  </a:tcPr>
                </a:tc>
                <a:tc>
                  <a:txBody>
                    <a:bodyPr/>
                    <a:lstStyle/>
                    <a:p>
                      <a:pPr marL="0" marR="0">
                        <a:spcBef>
                          <a:spcPts val="0"/>
                        </a:spcBef>
                        <a:spcAft>
                          <a:spcPts val="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[Company Contact Name]</a:t>
                      </a:r>
                    </a:p>
                  </a:txBody>
                  <a:tcPr marL="68580" marR="68580" marT="0" marB="0"/>
                </a:tc>
                <a:extLst>
                  <a:ext uri="{0D108BD9-81ED-4DB2-BD59-A6C34878D82A}">
                    <a16:rowId xmlns:a16="http://schemas.microsoft.com/office/drawing/2014/main" val="6079812"/>
                  </a:ext>
                </a:extLst>
              </a:tr>
              <a:tr h="208575">
                <a:tc>
                  <a:txBody>
                    <a:bodyPr/>
                    <a:lstStyle/>
                    <a:p>
                      <a:pPr marL="0" marR="0">
                        <a:spcBef>
                          <a:spcPts val="0"/>
                        </a:spcBef>
                        <a:spcAft>
                          <a:spcPts val="0"/>
                        </a:spcAft>
                      </a:pPr>
                      <a:r>
                        <a:rPr lang="en-US" sz="1200" b="1" kern="1200" dirty="0">
                          <a:solidFill>
                            <a:schemeClr val="tx1"/>
                          </a:solidFill>
                          <a:latin typeface="+mn-lt"/>
                          <a:ea typeface="+mn-ea"/>
                          <a:cs typeface="+mn-cs"/>
                        </a:rPr>
                        <a:t>Contact Email Address</a:t>
                      </a:r>
                    </a:p>
                  </a:txBody>
                  <a:tcPr marL="68580" marR="68580" marT="0" marB="0">
                    <a:noFill/>
                  </a:tcPr>
                </a:tc>
                <a:tc>
                  <a:txBody>
                    <a:bodyPr/>
                    <a:lstStyle/>
                    <a:p>
                      <a:pPr marL="0" marR="0">
                        <a:spcBef>
                          <a:spcPts val="0"/>
                        </a:spcBef>
                        <a:spcAft>
                          <a:spcPts val="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[Company Contact Email Address]</a:t>
                      </a:r>
                    </a:p>
                  </a:txBody>
                  <a:tcPr marL="68580" marR="68580" marT="0" marB="0"/>
                </a:tc>
                <a:extLst>
                  <a:ext uri="{0D108BD9-81ED-4DB2-BD59-A6C34878D82A}">
                    <a16:rowId xmlns:a16="http://schemas.microsoft.com/office/drawing/2014/main" val="2776923330"/>
                  </a:ext>
                </a:extLst>
              </a:tr>
            </a:tbl>
          </a:graphicData>
        </a:graphic>
      </p:graphicFrame>
      <p:sp>
        <p:nvSpPr>
          <p:cNvPr id="7" name="TextBox 6">
            <a:extLst>
              <a:ext uri="{FF2B5EF4-FFF2-40B4-BE49-F238E27FC236}">
                <a16:creationId xmlns:a16="http://schemas.microsoft.com/office/drawing/2014/main" id="{F16F0EC7-997C-AB15-DF8F-A3A36323107F}"/>
              </a:ext>
            </a:extLst>
          </p:cNvPr>
          <p:cNvSpPr txBox="1"/>
          <p:nvPr/>
        </p:nvSpPr>
        <p:spPr>
          <a:xfrm>
            <a:off x="913792" y="3746501"/>
            <a:ext cx="9277958" cy="369332"/>
          </a:xfrm>
          <a:prstGeom prst="rect">
            <a:avLst/>
          </a:prstGeom>
          <a:noFill/>
        </p:spPr>
        <p:txBody>
          <a:bodyPr wrap="square">
            <a:spAutoFit/>
          </a:bodyPr>
          <a:lstStyle/>
          <a:p>
            <a:pPr marL="0" marR="0">
              <a:spcBef>
                <a:spcPts val="0"/>
              </a:spcBef>
              <a:spcAft>
                <a:spcPts val="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Please submit any comments to </a:t>
            </a:r>
            <a:r>
              <a:rPr lang="en-US" sz="1800" kern="100" dirty="0">
                <a:effectLst/>
                <a:latin typeface="Aptos" panose="020B0004020202020204" pitchFamily="34" charset="0"/>
                <a:ea typeface="Aptos" panose="020B0004020202020204" pitchFamily="34" charset="0"/>
                <a:cs typeface="Times New Roman" panose="02020603050405020304" pitchFamily="18" charset="0"/>
                <a:hlinkClick r:id="rId3"/>
              </a:rPr>
              <a:t>pacmatters@iso-ne.com</a:t>
            </a:r>
            <a:r>
              <a:rPr lang="en-US" kern="100" dirty="0">
                <a:latin typeface="Aptos" panose="020B0004020202020204" pitchFamily="34" charset="0"/>
                <a:ea typeface="Aptos" panose="020B0004020202020204" pitchFamily="34" charset="0"/>
                <a:cs typeface="Times New Roman" panose="02020603050405020304" pitchFamily="18" charset="0"/>
              </a:rPr>
              <a:t> and: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8868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CE52E-15E6-E79A-25FD-20C763643235}"/>
              </a:ext>
            </a:extLst>
          </p:cNvPr>
          <p:cNvSpPr>
            <a:spLocks noGrp="1"/>
          </p:cNvSpPr>
          <p:nvPr>
            <p:ph type="title"/>
          </p:nvPr>
        </p:nvSpPr>
        <p:spPr/>
        <p:txBody>
          <a:bodyPr>
            <a:normAutofit/>
          </a:bodyPr>
          <a:lstStyle/>
          <a:p>
            <a:r>
              <a:rPr lang="en-US"/>
              <a:t>Project Summary</a:t>
            </a:r>
          </a:p>
        </p:txBody>
      </p:sp>
      <p:sp>
        <p:nvSpPr>
          <p:cNvPr id="6" name="Slide Number Placeholder 5">
            <a:extLst>
              <a:ext uri="{FF2B5EF4-FFF2-40B4-BE49-F238E27FC236}">
                <a16:creationId xmlns:a16="http://schemas.microsoft.com/office/drawing/2014/main" id="{3F585D0B-2E70-1024-5502-FAFBEE01F128}"/>
              </a:ext>
            </a:extLst>
          </p:cNvPr>
          <p:cNvSpPr>
            <a:spLocks noGrp="1"/>
          </p:cNvSpPr>
          <p:nvPr>
            <p:ph type="sldNum" sz="quarter" idx="12"/>
          </p:nvPr>
        </p:nvSpPr>
        <p:spPr/>
        <p:txBody>
          <a:bodyPr/>
          <a:lstStyle/>
          <a:p>
            <a:fld id="{330EA680-D336-4FF7-8B7A-9848BB0A1C32}" type="slidenum">
              <a:rPr lang="en-US" smtClean="0"/>
              <a:t>2</a:t>
            </a:fld>
            <a:endParaRPr lang="en-US"/>
          </a:p>
        </p:txBody>
      </p:sp>
      <p:graphicFrame>
        <p:nvGraphicFramePr>
          <p:cNvPr id="7" name="Table 4">
            <a:extLst>
              <a:ext uri="{FF2B5EF4-FFF2-40B4-BE49-F238E27FC236}">
                <a16:creationId xmlns:a16="http://schemas.microsoft.com/office/drawing/2014/main" id="{52A3AE40-F557-61B3-AECD-604B864D6AD7}"/>
              </a:ext>
            </a:extLst>
          </p:cNvPr>
          <p:cNvGraphicFramePr>
            <a:graphicFrameLocks noGrp="1"/>
          </p:cNvGraphicFramePr>
          <p:nvPr>
            <p:extLst>
              <p:ext uri="{D42A27DB-BD31-4B8C-83A1-F6EECF244321}">
                <p14:modId xmlns:p14="http://schemas.microsoft.com/office/powerpoint/2010/main" val="2913742844"/>
              </p:ext>
            </p:extLst>
          </p:nvPr>
        </p:nvGraphicFramePr>
        <p:xfrm>
          <a:off x="914401" y="1688653"/>
          <a:ext cx="10300592" cy="640080"/>
        </p:xfrm>
        <a:graphic>
          <a:graphicData uri="http://schemas.openxmlformats.org/drawingml/2006/table">
            <a:tbl>
              <a:tblPr firstRow="1" bandRow="1">
                <a:tableStyleId>{69012ECD-51FC-41F1-AA8D-1B2483CD663E}</a:tableStyleId>
              </a:tblPr>
              <a:tblGrid>
                <a:gridCol w="10300592">
                  <a:extLst>
                    <a:ext uri="{9D8B030D-6E8A-4147-A177-3AD203B41FA5}">
                      <a16:colId xmlns:a16="http://schemas.microsoft.com/office/drawing/2014/main" val="3746346803"/>
                    </a:ext>
                  </a:extLst>
                </a:gridCol>
              </a:tblGrid>
              <a:tr h="188575">
                <a:tc>
                  <a:txBody>
                    <a:bodyPr/>
                    <a:lstStyle/>
                    <a:p>
                      <a:r>
                        <a:rPr lang="en-US" sz="1600"/>
                        <a:t>Project Drivers</a:t>
                      </a:r>
                    </a:p>
                  </a:txBody>
                  <a:tcPr/>
                </a:tc>
                <a:extLst>
                  <a:ext uri="{0D108BD9-81ED-4DB2-BD59-A6C34878D82A}">
                    <a16:rowId xmlns:a16="http://schemas.microsoft.com/office/drawing/2014/main" val="424358043"/>
                  </a:ext>
                </a:extLst>
              </a:tr>
              <a:tr h="208575">
                <a:tc>
                  <a:txBody>
                    <a:bodyPr/>
                    <a:lstStyle/>
                    <a:p>
                      <a:pPr marL="285750" indent="-285750">
                        <a:buFont typeface="Arial" panose="020B0604020202020204" pitchFamily="34" charset="0"/>
                        <a:buChar char="•"/>
                      </a:pPr>
                      <a:r>
                        <a:rPr lang="en-US" sz="1400"/>
                        <a:t>[Describe]</a:t>
                      </a:r>
                    </a:p>
                  </a:txBody>
                  <a:tcPr/>
                </a:tc>
                <a:extLst>
                  <a:ext uri="{0D108BD9-81ED-4DB2-BD59-A6C34878D82A}">
                    <a16:rowId xmlns:a16="http://schemas.microsoft.com/office/drawing/2014/main" val="2196190298"/>
                  </a:ext>
                </a:extLst>
              </a:tr>
            </a:tbl>
          </a:graphicData>
        </a:graphic>
      </p:graphicFrame>
      <p:graphicFrame>
        <p:nvGraphicFramePr>
          <p:cNvPr id="8" name="Table 5">
            <a:extLst>
              <a:ext uri="{FF2B5EF4-FFF2-40B4-BE49-F238E27FC236}">
                <a16:creationId xmlns:a16="http://schemas.microsoft.com/office/drawing/2014/main" id="{013E4274-DE4A-DF63-49F7-E29B23D99870}"/>
              </a:ext>
            </a:extLst>
          </p:cNvPr>
          <p:cNvGraphicFramePr>
            <a:graphicFrameLocks noGrp="1"/>
          </p:cNvGraphicFramePr>
          <p:nvPr>
            <p:extLst>
              <p:ext uri="{D42A27DB-BD31-4B8C-83A1-F6EECF244321}">
                <p14:modId xmlns:p14="http://schemas.microsoft.com/office/powerpoint/2010/main" val="1208163183"/>
              </p:ext>
            </p:extLst>
          </p:nvPr>
        </p:nvGraphicFramePr>
        <p:xfrm>
          <a:off x="914401" y="2692214"/>
          <a:ext cx="10300591" cy="1554480"/>
        </p:xfrm>
        <a:graphic>
          <a:graphicData uri="http://schemas.openxmlformats.org/drawingml/2006/table">
            <a:tbl>
              <a:tblPr firstRow="1" firstCol="1">
                <a:tableStyleId>{B301B821-A1FF-4177-AEE7-76D212191A09}</a:tableStyleId>
              </a:tblPr>
              <a:tblGrid>
                <a:gridCol w="1850250">
                  <a:extLst>
                    <a:ext uri="{9D8B030D-6E8A-4147-A177-3AD203B41FA5}">
                      <a16:colId xmlns:a16="http://schemas.microsoft.com/office/drawing/2014/main" val="1684749635"/>
                    </a:ext>
                  </a:extLst>
                </a:gridCol>
                <a:gridCol w="6872139">
                  <a:extLst>
                    <a:ext uri="{9D8B030D-6E8A-4147-A177-3AD203B41FA5}">
                      <a16:colId xmlns:a16="http://schemas.microsoft.com/office/drawing/2014/main" val="2383386855"/>
                    </a:ext>
                  </a:extLst>
                </a:gridCol>
                <a:gridCol w="1578202">
                  <a:extLst>
                    <a:ext uri="{9D8B030D-6E8A-4147-A177-3AD203B41FA5}">
                      <a16:colId xmlns:a16="http://schemas.microsoft.com/office/drawing/2014/main" val="1107322427"/>
                    </a:ext>
                  </a:extLst>
                </a:gridCol>
              </a:tblGrid>
              <a:tr h="244123">
                <a:tc gridSpan="3">
                  <a:txBody>
                    <a:bodyPr/>
                    <a:lstStyle/>
                    <a:p>
                      <a:r>
                        <a:rPr lang="en-US" sz="1600"/>
                        <a:t>Alternatives Considered</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93676344"/>
                  </a:ext>
                </a:extLst>
              </a:tr>
              <a:tr h="200649">
                <a:tc>
                  <a:txBody>
                    <a:bodyPr/>
                    <a:lstStyle/>
                    <a:p>
                      <a:r>
                        <a:rPr lang="en-US" sz="1400" b="1" i="0">
                          <a:solidFill>
                            <a:schemeClr val="bg1"/>
                          </a:solidFill>
                        </a:rPr>
                        <a:t>Alternative</a:t>
                      </a:r>
                    </a:p>
                  </a:txBody>
                  <a:tcPr>
                    <a:solidFill>
                      <a:schemeClr val="tx2">
                        <a:lumMod val="50000"/>
                        <a:lumOff val="50000"/>
                      </a:schemeClr>
                    </a:solidFill>
                  </a:tcPr>
                </a:tc>
                <a:tc>
                  <a:txBody>
                    <a:bodyPr/>
                    <a:lstStyle/>
                    <a:p>
                      <a:r>
                        <a:rPr lang="en-US" sz="1400" b="1" i="0">
                          <a:solidFill>
                            <a:schemeClr val="bg1"/>
                          </a:solidFill>
                        </a:rPr>
                        <a:t>Description</a:t>
                      </a:r>
                    </a:p>
                  </a:txBody>
                  <a:tcPr>
                    <a:solidFill>
                      <a:schemeClr val="tx2">
                        <a:lumMod val="50000"/>
                        <a:lumOff val="50000"/>
                      </a:schemeClr>
                    </a:solidFill>
                  </a:tcPr>
                </a:tc>
                <a:tc>
                  <a:txBody>
                    <a:bodyPr/>
                    <a:lstStyle/>
                    <a:p>
                      <a:r>
                        <a:rPr lang="en-US" sz="1400" b="1" i="0">
                          <a:solidFill>
                            <a:schemeClr val="bg1"/>
                          </a:solidFill>
                        </a:rPr>
                        <a:t>Cost Estimate</a:t>
                      </a:r>
                    </a:p>
                  </a:txBody>
                  <a:tcPr>
                    <a:solidFill>
                      <a:schemeClr val="tx2">
                        <a:lumMod val="50000"/>
                        <a:lumOff val="50000"/>
                      </a:schemeClr>
                    </a:solidFill>
                  </a:tcPr>
                </a:tc>
                <a:extLst>
                  <a:ext uri="{0D108BD9-81ED-4DB2-BD59-A6C34878D82A}">
                    <a16:rowId xmlns:a16="http://schemas.microsoft.com/office/drawing/2014/main" val="2403335002"/>
                  </a:ext>
                </a:extLst>
              </a:tr>
              <a:tr h="244123">
                <a:tc>
                  <a:txBody>
                    <a:bodyPr/>
                    <a:lstStyle/>
                    <a:p>
                      <a:r>
                        <a:rPr lang="en-US" sz="1400"/>
                        <a:t>Alternative 1</a:t>
                      </a:r>
                    </a:p>
                  </a:txBody>
                  <a:tcPr/>
                </a:tc>
                <a:tc>
                  <a:txBody>
                    <a:bodyPr/>
                    <a:lstStyle/>
                    <a:p>
                      <a:r>
                        <a:rPr lang="en-US" sz="1400"/>
                        <a:t>(Base Alternative) [Summarize scope]</a:t>
                      </a:r>
                    </a:p>
                  </a:txBody>
                  <a:tcPr/>
                </a:tc>
                <a:tc>
                  <a:txBody>
                    <a:bodyPr/>
                    <a:lstStyle/>
                    <a:p>
                      <a:pPr marL="0" indent="0">
                        <a:tabLst>
                          <a:tab pos="735013" algn="dec"/>
                        </a:tabLst>
                      </a:pPr>
                      <a:r>
                        <a:rPr lang="en-US" sz="1400"/>
                        <a:t>[$X.X M]</a:t>
                      </a:r>
                    </a:p>
                  </a:txBody>
                  <a:tcPr/>
                </a:tc>
                <a:extLst>
                  <a:ext uri="{0D108BD9-81ED-4DB2-BD59-A6C34878D82A}">
                    <a16:rowId xmlns:a16="http://schemas.microsoft.com/office/drawing/2014/main" val="1720536979"/>
                  </a:ext>
                </a:extLst>
              </a:tr>
              <a:tr h="244123">
                <a:tc>
                  <a:txBody>
                    <a:bodyPr/>
                    <a:lstStyle/>
                    <a:p>
                      <a:r>
                        <a:rPr lang="en-US" sz="1400"/>
                        <a:t>Alternative 2</a:t>
                      </a:r>
                    </a:p>
                  </a:txBody>
                  <a:tcPr/>
                </a:tc>
                <a:tc>
                  <a:txBody>
                    <a:bodyPr/>
                    <a:lstStyle/>
                    <a:p>
                      <a:r>
                        <a:rPr lang="en-US" sz="1400"/>
                        <a:t>[Summarize scope]</a:t>
                      </a:r>
                    </a:p>
                  </a:txBody>
                  <a:tcPr/>
                </a:tc>
                <a:tc>
                  <a:txBody>
                    <a:bodyPr/>
                    <a:lstStyle/>
                    <a:p>
                      <a:pPr>
                        <a:tabLst>
                          <a:tab pos="457200" algn="dec"/>
                        </a:tabLst>
                      </a:pPr>
                      <a:r>
                        <a:rPr lang="en-US" sz="1400"/>
                        <a:t>[$X.X M]</a:t>
                      </a:r>
                    </a:p>
                  </a:txBody>
                  <a:tcPr/>
                </a:tc>
                <a:extLst>
                  <a:ext uri="{0D108BD9-81ED-4DB2-BD59-A6C34878D82A}">
                    <a16:rowId xmlns:a16="http://schemas.microsoft.com/office/drawing/2014/main" val="3816416169"/>
                  </a:ext>
                </a:extLst>
              </a:tr>
              <a:tr h="244123">
                <a:tc>
                  <a:txBody>
                    <a:bodyPr/>
                    <a:lstStyle/>
                    <a:p>
                      <a:r>
                        <a:rPr lang="en-US" sz="1400"/>
                        <a:t>Alternative 3</a:t>
                      </a:r>
                    </a:p>
                  </a:txBody>
                  <a:tcPr/>
                </a:tc>
                <a:tc>
                  <a:txBody>
                    <a:bodyPr/>
                    <a:lstStyle/>
                    <a:p>
                      <a:r>
                        <a:rPr lang="en-US" sz="1400"/>
                        <a:t>[Summarize scope]</a:t>
                      </a:r>
                    </a:p>
                  </a:txBody>
                  <a:tcPr/>
                </a:tc>
                <a:tc>
                  <a:txBody>
                    <a:bodyPr/>
                    <a:lstStyle/>
                    <a:p>
                      <a:pPr>
                        <a:tabLst>
                          <a:tab pos="457200" algn="dec"/>
                        </a:tabLst>
                      </a:pPr>
                      <a:r>
                        <a:rPr lang="en-US" sz="1400"/>
                        <a:t>[$X.X M]</a:t>
                      </a:r>
                    </a:p>
                  </a:txBody>
                  <a:tcPr/>
                </a:tc>
                <a:extLst>
                  <a:ext uri="{0D108BD9-81ED-4DB2-BD59-A6C34878D82A}">
                    <a16:rowId xmlns:a16="http://schemas.microsoft.com/office/drawing/2014/main" val="2391962611"/>
                  </a:ext>
                </a:extLst>
              </a:tr>
            </a:tbl>
          </a:graphicData>
        </a:graphic>
      </p:graphicFrame>
      <p:graphicFrame>
        <p:nvGraphicFramePr>
          <p:cNvPr id="9" name="Table 5">
            <a:extLst>
              <a:ext uri="{FF2B5EF4-FFF2-40B4-BE49-F238E27FC236}">
                <a16:creationId xmlns:a16="http://schemas.microsoft.com/office/drawing/2014/main" id="{EB3BED41-7D21-D9C9-9D77-CD101B1BDB1E}"/>
              </a:ext>
            </a:extLst>
          </p:cNvPr>
          <p:cNvGraphicFramePr>
            <a:graphicFrameLocks noGrp="1"/>
          </p:cNvGraphicFramePr>
          <p:nvPr>
            <p:extLst>
              <p:ext uri="{D42A27DB-BD31-4B8C-83A1-F6EECF244321}">
                <p14:modId xmlns:p14="http://schemas.microsoft.com/office/powerpoint/2010/main" val="2012009993"/>
              </p:ext>
            </p:extLst>
          </p:nvPr>
        </p:nvGraphicFramePr>
        <p:xfrm>
          <a:off x="914401" y="4536215"/>
          <a:ext cx="10300593" cy="1158240"/>
        </p:xfrm>
        <a:graphic>
          <a:graphicData uri="http://schemas.openxmlformats.org/drawingml/2006/table">
            <a:tbl>
              <a:tblPr firstRow="1" firstCol="1">
                <a:tableStyleId>{B301B821-A1FF-4177-AEE7-76D212191A09}</a:tableStyleId>
              </a:tblPr>
              <a:tblGrid>
                <a:gridCol w="1850250">
                  <a:extLst>
                    <a:ext uri="{9D8B030D-6E8A-4147-A177-3AD203B41FA5}">
                      <a16:colId xmlns:a16="http://schemas.microsoft.com/office/drawing/2014/main" val="1684749635"/>
                    </a:ext>
                  </a:extLst>
                </a:gridCol>
                <a:gridCol w="6872140">
                  <a:extLst>
                    <a:ext uri="{9D8B030D-6E8A-4147-A177-3AD203B41FA5}">
                      <a16:colId xmlns:a16="http://schemas.microsoft.com/office/drawing/2014/main" val="2383386855"/>
                    </a:ext>
                  </a:extLst>
                </a:gridCol>
                <a:gridCol w="1578203">
                  <a:extLst>
                    <a:ext uri="{9D8B030D-6E8A-4147-A177-3AD203B41FA5}">
                      <a16:colId xmlns:a16="http://schemas.microsoft.com/office/drawing/2014/main" val="1107322427"/>
                    </a:ext>
                  </a:extLst>
                </a:gridCol>
              </a:tblGrid>
              <a:tr h="232759">
                <a:tc gridSpan="3">
                  <a:txBody>
                    <a:bodyPr/>
                    <a:lstStyle/>
                    <a:p>
                      <a:r>
                        <a:rPr lang="en-US" sz="1600"/>
                        <a:t>Preferred Alternative </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93676344"/>
                  </a:ext>
                </a:extLst>
              </a:tr>
              <a:tr h="191309">
                <a:tc>
                  <a:txBody>
                    <a:bodyPr/>
                    <a:lstStyle/>
                    <a:p>
                      <a:r>
                        <a:rPr lang="en-US" sz="1400" b="1" i="0">
                          <a:solidFill>
                            <a:schemeClr val="bg1"/>
                          </a:solidFill>
                        </a:rPr>
                        <a:t>Alternative</a:t>
                      </a:r>
                    </a:p>
                  </a:txBody>
                  <a:tcPr>
                    <a:solidFill>
                      <a:schemeClr val="tx2">
                        <a:lumMod val="50000"/>
                        <a:lumOff val="50000"/>
                      </a:schemeClr>
                    </a:solidFill>
                  </a:tcPr>
                </a:tc>
                <a:tc>
                  <a:txBody>
                    <a:bodyPr/>
                    <a:lstStyle/>
                    <a:p>
                      <a:r>
                        <a:rPr lang="en-US" sz="1400" b="1" i="0">
                          <a:solidFill>
                            <a:schemeClr val="bg1"/>
                          </a:solidFill>
                        </a:rPr>
                        <a:t>Reason for Recommendation</a:t>
                      </a:r>
                    </a:p>
                  </a:txBody>
                  <a:tcPr>
                    <a:solidFill>
                      <a:schemeClr val="tx2">
                        <a:lumMod val="50000"/>
                        <a:lumOff val="50000"/>
                      </a:schemeClr>
                    </a:solidFill>
                  </a:tcPr>
                </a:tc>
                <a:tc>
                  <a:txBody>
                    <a:bodyPr/>
                    <a:lstStyle/>
                    <a:p>
                      <a:r>
                        <a:rPr lang="en-US" sz="1400" b="1" i="0">
                          <a:solidFill>
                            <a:schemeClr val="bg1"/>
                          </a:solidFill>
                        </a:rPr>
                        <a:t>Cost Estimate</a:t>
                      </a:r>
                    </a:p>
                  </a:txBody>
                  <a:tcPr>
                    <a:solidFill>
                      <a:schemeClr val="tx2">
                        <a:lumMod val="50000"/>
                        <a:lumOff val="50000"/>
                      </a:schemeClr>
                    </a:solidFill>
                  </a:tcPr>
                </a:tc>
                <a:extLst>
                  <a:ext uri="{0D108BD9-81ED-4DB2-BD59-A6C34878D82A}">
                    <a16:rowId xmlns:a16="http://schemas.microsoft.com/office/drawing/2014/main" val="2403335002"/>
                  </a:ext>
                </a:extLst>
              </a:tr>
              <a:tr h="232759">
                <a:tc>
                  <a:txBody>
                    <a:bodyPr/>
                    <a:lstStyle/>
                    <a:p>
                      <a:r>
                        <a:rPr lang="en-US" sz="1400"/>
                        <a:t>Alternative [X]</a:t>
                      </a:r>
                    </a:p>
                  </a:txBody>
                  <a:tcPr/>
                </a:tc>
                <a:tc>
                  <a:txBody>
                    <a:bodyPr/>
                    <a:lstStyle/>
                    <a:p>
                      <a:pPr marL="285750" indent="-285750">
                        <a:buFont typeface="Arial" panose="020B0604020202020204" pitchFamily="34" charset="0"/>
                        <a:buChar char="•"/>
                      </a:pPr>
                      <a:r>
                        <a:rPr lang="en-US" sz="1400"/>
                        <a:t>[Describe]</a:t>
                      </a:r>
                    </a:p>
                  </a:txBody>
                  <a:tcPr/>
                </a:tc>
                <a:tc>
                  <a:txBody>
                    <a:bodyPr/>
                    <a:lstStyle/>
                    <a:p>
                      <a:r>
                        <a:rPr lang="en-US" sz="1400"/>
                        <a:t>[$X.X M]</a:t>
                      </a:r>
                    </a:p>
                    <a:p>
                      <a:r>
                        <a:rPr lang="en-US" sz="1400"/>
                        <a:t>-25%/+50%</a:t>
                      </a:r>
                    </a:p>
                  </a:txBody>
                  <a:tcPr/>
                </a:tc>
                <a:extLst>
                  <a:ext uri="{0D108BD9-81ED-4DB2-BD59-A6C34878D82A}">
                    <a16:rowId xmlns:a16="http://schemas.microsoft.com/office/drawing/2014/main" val="3816416169"/>
                  </a:ext>
                </a:extLst>
              </a:tr>
            </a:tbl>
          </a:graphicData>
        </a:graphic>
      </p:graphicFrame>
    </p:spTree>
    <p:extLst>
      <p:ext uri="{BB962C8B-B14F-4D97-AF65-F5344CB8AC3E}">
        <p14:creationId xmlns:p14="http://schemas.microsoft.com/office/powerpoint/2010/main" val="351662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6F646-8440-4FC2-EBBF-F595070024F5}"/>
              </a:ext>
            </a:extLst>
          </p:cNvPr>
          <p:cNvSpPr>
            <a:spLocks noGrp="1"/>
          </p:cNvSpPr>
          <p:nvPr>
            <p:ph type="title"/>
          </p:nvPr>
        </p:nvSpPr>
        <p:spPr/>
        <p:txBody>
          <a:bodyPr>
            <a:normAutofit/>
          </a:bodyPr>
          <a:lstStyle/>
          <a:p>
            <a:r>
              <a:rPr lang="en-US" sz="4000"/>
              <a:t>Outline</a:t>
            </a:r>
          </a:p>
        </p:txBody>
      </p:sp>
      <p:sp>
        <p:nvSpPr>
          <p:cNvPr id="4" name="Content Placeholder 3">
            <a:extLst>
              <a:ext uri="{FF2B5EF4-FFF2-40B4-BE49-F238E27FC236}">
                <a16:creationId xmlns:a16="http://schemas.microsoft.com/office/drawing/2014/main" id="{49BF7D17-58E9-619E-6C90-F28E30343A17}"/>
              </a:ext>
            </a:extLst>
          </p:cNvPr>
          <p:cNvSpPr>
            <a:spLocks noGrp="1"/>
          </p:cNvSpPr>
          <p:nvPr>
            <p:ph idx="1"/>
          </p:nvPr>
        </p:nvSpPr>
        <p:spPr/>
        <p:txBody>
          <a:bodyPr/>
          <a:lstStyle/>
          <a:p>
            <a:r>
              <a:rPr lang="en-US"/>
              <a:t>Background Information</a:t>
            </a:r>
          </a:p>
          <a:p>
            <a:r>
              <a:rPr lang="en-US"/>
              <a:t>Project Needs and Drivers</a:t>
            </a:r>
          </a:p>
          <a:p>
            <a:r>
              <a:rPr lang="en-US"/>
              <a:t>Solution Alternatives</a:t>
            </a:r>
          </a:p>
          <a:p>
            <a:r>
              <a:rPr lang="en-US"/>
              <a:t>Selection of Preferred Solution</a:t>
            </a:r>
          </a:p>
          <a:p>
            <a:r>
              <a:rPr lang="en-US"/>
              <a:t>Schedule and Contact Information</a:t>
            </a:r>
          </a:p>
        </p:txBody>
      </p:sp>
      <p:sp>
        <p:nvSpPr>
          <p:cNvPr id="3" name="Slide Number Placeholder 2">
            <a:extLst>
              <a:ext uri="{FF2B5EF4-FFF2-40B4-BE49-F238E27FC236}">
                <a16:creationId xmlns:a16="http://schemas.microsoft.com/office/drawing/2014/main" id="{A971AE4B-C903-84AE-7769-4DA7E70143AE}"/>
              </a:ext>
            </a:extLst>
          </p:cNvPr>
          <p:cNvSpPr>
            <a:spLocks noGrp="1"/>
          </p:cNvSpPr>
          <p:nvPr>
            <p:ph type="sldNum" sz="quarter" idx="12"/>
          </p:nvPr>
        </p:nvSpPr>
        <p:spPr/>
        <p:txBody>
          <a:bodyPr/>
          <a:lstStyle/>
          <a:p>
            <a:fld id="{330EA680-D336-4FF7-8B7A-9848BB0A1C32}" type="slidenum">
              <a:rPr lang="en-US" smtClean="0"/>
              <a:t>3</a:t>
            </a:fld>
            <a:endParaRPr lang="en-US"/>
          </a:p>
        </p:txBody>
      </p:sp>
    </p:spTree>
    <p:extLst>
      <p:ext uri="{BB962C8B-B14F-4D97-AF65-F5344CB8AC3E}">
        <p14:creationId xmlns:p14="http://schemas.microsoft.com/office/powerpoint/2010/main" val="2613129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AAC38-6093-38B1-98D6-FE9899246DF9}"/>
              </a:ext>
            </a:extLst>
          </p:cNvPr>
          <p:cNvSpPr>
            <a:spLocks noGrp="1"/>
          </p:cNvSpPr>
          <p:nvPr>
            <p:ph type="title"/>
          </p:nvPr>
        </p:nvSpPr>
        <p:spPr/>
        <p:txBody>
          <a:bodyPr>
            <a:normAutofit/>
          </a:bodyPr>
          <a:lstStyle/>
          <a:p>
            <a:r>
              <a:rPr lang="en-US"/>
              <a:t>Background Information </a:t>
            </a:r>
            <a:br>
              <a:rPr lang="en-US"/>
            </a:br>
            <a:r>
              <a:rPr lang="en-US" sz="2400">
                <a:solidFill>
                  <a:schemeClr val="accent1"/>
                </a:solidFill>
              </a:rPr>
              <a:t>[Line XXX]</a:t>
            </a:r>
            <a:endParaRPr lang="en-US"/>
          </a:p>
        </p:txBody>
      </p:sp>
      <p:sp>
        <p:nvSpPr>
          <p:cNvPr id="9" name="Slide Number Placeholder 8">
            <a:extLst>
              <a:ext uri="{FF2B5EF4-FFF2-40B4-BE49-F238E27FC236}">
                <a16:creationId xmlns:a16="http://schemas.microsoft.com/office/drawing/2014/main" id="{D3E86FF6-B42F-EDC8-4FE9-93EC22959921}"/>
              </a:ext>
            </a:extLst>
          </p:cNvPr>
          <p:cNvSpPr>
            <a:spLocks noGrp="1"/>
          </p:cNvSpPr>
          <p:nvPr>
            <p:ph type="sldNum" sz="quarter" idx="12"/>
          </p:nvPr>
        </p:nvSpPr>
        <p:spPr/>
        <p:txBody>
          <a:bodyPr/>
          <a:lstStyle/>
          <a:p>
            <a:fld id="{330EA680-D336-4FF7-8B7A-9848BB0A1C32}" type="slidenum">
              <a:rPr lang="en-US" smtClean="0"/>
              <a:t>4</a:t>
            </a:fld>
            <a:endParaRPr lang="en-US"/>
          </a:p>
        </p:txBody>
      </p:sp>
      <p:graphicFrame>
        <p:nvGraphicFramePr>
          <p:cNvPr id="11" name="Table 4">
            <a:extLst>
              <a:ext uri="{FF2B5EF4-FFF2-40B4-BE49-F238E27FC236}">
                <a16:creationId xmlns:a16="http://schemas.microsoft.com/office/drawing/2014/main" id="{D2506A3A-3773-3A99-CE2D-A4994F897321}"/>
              </a:ext>
            </a:extLst>
          </p:cNvPr>
          <p:cNvGraphicFramePr>
            <a:graphicFrameLocks noGrp="1"/>
          </p:cNvGraphicFramePr>
          <p:nvPr>
            <p:extLst>
              <p:ext uri="{D42A27DB-BD31-4B8C-83A1-F6EECF244321}">
                <p14:modId xmlns:p14="http://schemas.microsoft.com/office/powerpoint/2010/main" val="1572727209"/>
              </p:ext>
            </p:extLst>
          </p:nvPr>
        </p:nvGraphicFramePr>
        <p:xfrm>
          <a:off x="914399" y="1690688"/>
          <a:ext cx="5074761" cy="2438400"/>
        </p:xfrm>
        <a:graphic>
          <a:graphicData uri="http://schemas.openxmlformats.org/drawingml/2006/table">
            <a:tbl>
              <a:tblPr firstRow="1" firstCol="1">
                <a:tableStyleId>{B301B821-A1FF-4177-AEE7-76D212191A09}</a:tableStyleId>
              </a:tblPr>
              <a:tblGrid>
                <a:gridCol w="1748330">
                  <a:extLst>
                    <a:ext uri="{9D8B030D-6E8A-4147-A177-3AD203B41FA5}">
                      <a16:colId xmlns:a16="http://schemas.microsoft.com/office/drawing/2014/main" val="3746346803"/>
                    </a:ext>
                  </a:extLst>
                </a:gridCol>
                <a:gridCol w="3326431">
                  <a:extLst>
                    <a:ext uri="{9D8B030D-6E8A-4147-A177-3AD203B41FA5}">
                      <a16:colId xmlns:a16="http://schemas.microsoft.com/office/drawing/2014/main" val="344772616"/>
                    </a:ext>
                  </a:extLst>
                </a:gridCol>
              </a:tblGrid>
              <a:tr h="208575">
                <a:tc gridSpan="2">
                  <a:txBody>
                    <a:bodyPr/>
                    <a:lstStyle/>
                    <a:p>
                      <a:r>
                        <a:rPr lang="en-US" sz="1600"/>
                        <a:t>Key Details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a:solidFill>
                            <a:schemeClr val="bg1"/>
                          </a:solidFill>
                        </a:rPr>
                        <a:t>Location</a:t>
                      </a:r>
                    </a:p>
                  </a:txBody>
                  <a:tcPr>
                    <a:solidFill>
                      <a:schemeClr val="tx2">
                        <a:lumMod val="50000"/>
                        <a:lumOff val="50000"/>
                      </a:schemeClr>
                    </a:solidFill>
                  </a:tcPr>
                </a:tc>
                <a:tc>
                  <a:txBody>
                    <a:bodyPr/>
                    <a:lstStyle/>
                    <a:p>
                      <a:pPr marL="0" indent="0">
                        <a:buFont typeface="Arial" panose="020B0604020202020204" pitchFamily="34" charset="0"/>
                        <a:buNone/>
                      </a:pPr>
                      <a:r>
                        <a:rPr lang="en-US" sz="1200" b="1"/>
                        <a:t>From:</a:t>
                      </a:r>
                      <a:r>
                        <a:rPr lang="en-US" sz="1200"/>
                        <a:t> [Station], [Town], [State]</a:t>
                      </a:r>
                    </a:p>
                    <a:p>
                      <a:pPr marL="0" indent="0">
                        <a:buFont typeface="Arial" panose="020B0604020202020204" pitchFamily="34" charset="0"/>
                        <a:buNone/>
                      </a:pPr>
                      <a:endParaRPr lang="en-US" sz="1200"/>
                    </a:p>
                    <a:p>
                      <a:pPr marL="0" indent="0">
                        <a:buFont typeface="Arial" panose="020B0604020202020204" pitchFamily="34" charset="0"/>
                        <a:buNone/>
                      </a:pPr>
                      <a:r>
                        <a:rPr lang="en-US" sz="1200" b="1"/>
                        <a:t>To: </a:t>
                      </a:r>
                      <a:r>
                        <a:rPr lang="en-US" sz="1200" b="0"/>
                        <a:t>[Station], [Town], [State]</a:t>
                      </a:r>
                    </a:p>
                  </a:txBody>
                  <a:tcPr/>
                </a:tc>
                <a:extLst>
                  <a:ext uri="{0D108BD9-81ED-4DB2-BD59-A6C34878D82A}">
                    <a16:rowId xmlns:a16="http://schemas.microsoft.com/office/drawing/2014/main" val="2196190298"/>
                  </a:ext>
                </a:extLst>
              </a:tr>
              <a:tr h="208575">
                <a:tc>
                  <a:txBody>
                    <a:bodyPr/>
                    <a:lstStyle/>
                    <a:p>
                      <a:r>
                        <a:rPr lang="en-US" sz="1200">
                          <a:solidFill>
                            <a:schemeClr val="bg1"/>
                          </a:solidFill>
                        </a:rPr>
                        <a:t>Line length</a:t>
                      </a:r>
                    </a:p>
                  </a:txBody>
                  <a:tcPr>
                    <a:solidFill>
                      <a:schemeClr val="tx2">
                        <a:lumMod val="50000"/>
                        <a:lumOff val="50000"/>
                      </a:schemeClr>
                    </a:solidFill>
                  </a:tcPr>
                </a:tc>
                <a:tc>
                  <a:txBody>
                    <a:bodyPr/>
                    <a:lstStyle/>
                    <a:p>
                      <a:r>
                        <a:rPr lang="en-US" sz="1200"/>
                        <a:t>___ miles</a:t>
                      </a:r>
                    </a:p>
                  </a:txBody>
                  <a:tcPr/>
                </a:tc>
                <a:extLst>
                  <a:ext uri="{0D108BD9-81ED-4DB2-BD59-A6C34878D82A}">
                    <a16:rowId xmlns:a16="http://schemas.microsoft.com/office/drawing/2014/main" val="6079812"/>
                  </a:ext>
                </a:extLst>
              </a:tr>
              <a:tr h="208575">
                <a:tc>
                  <a:txBody>
                    <a:bodyPr/>
                    <a:lstStyle/>
                    <a:p>
                      <a:r>
                        <a:rPr lang="en-US" sz="1200">
                          <a:solidFill>
                            <a:schemeClr val="bg1"/>
                          </a:solidFill>
                        </a:rPr>
                        <a:t>Operating Voltage</a:t>
                      </a:r>
                    </a:p>
                  </a:txBody>
                  <a:tcPr>
                    <a:solidFill>
                      <a:schemeClr val="tx2">
                        <a:lumMod val="50000"/>
                        <a:lumOff val="50000"/>
                      </a:schemeClr>
                    </a:solidFill>
                  </a:tcPr>
                </a:tc>
                <a:tc>
                  <a:txBody>
                    <a:bodyPr/>
                    <a:lstStyle/>
                    <a:p>
                      <a:r>
                        <a:rPr lang="en-US" sz="1200"/>
                        <a:t>___ kV</a:t>
                      </a:r>
                    </a:p>
                  </a:txBody>
                  <a:tcPr/>
                </a:tc>
                <a:extLst>
                  <a:ext uri="{0D108BD9-81ED-4DB2-BD59-A6C34878D82A}">
                    <a16:rowId xmlns:a16="http://schemas.microsoft.com/office/drawing/2014/main" val="281907688"/>
                  </a:ext>
                </a:extLst>
              </a:tr>
              <a:tr h="208575">
                <a:tc>
                  <a:txBody>
                    <a:bodyPr/>
                    <a:lstStyle/>
                    <a:p>
                      <a:r>
                        <a:rPr lang="en-US" sz="1200">
                          <a:solidFill>
                            <a:schemeClr val="bg1"/>
                          </a:solidFill>
                        </a:rPr>
                        <a:t>Age and upgrade history</a:t>
                      </a:r>
                    </a:p>
                  </a:txBody>
                  <a:tcPr>
                    <a:solidFill>
                      <a:schemeClr val="tx2">
                        <a:lumMod val="50000"/>
                        <a:lumOff val="50000"/>
                      </a:schemeClr>
                    </a:solidFill>
                  </a:tcPr>
                </a:tc>
                <a:tc>
                  <a:txBody>
                    <a:bodyPr/>
                    <a:lstStyle/>
                    <a:p>
                      <a:pPr marL="173736" indent="-173736">
                        <a:buFont typeface="Arial" panose="020B0604020202020204" pitchFamily="34" charset="0"/>
                        <a:buChar char="•"/>
                      </a:pPr>
                      <a:r>
                        <a:rPr lang="en-US" sz="1200"/>
                        <a:t>Originally constructed in ___</a:t>
                      </a:r>
                    </a:p>
                    <a:p>
                      <a:pPr marL="173736" indent="-173736">
                        <a:buFont typeface="Arial" panose="020B0604020202020204" pitchFamily="34" charset="0"/>
                        <a:buChar char="•"/>
                      </a:pPr>
                      <a:r>
                        <a:rPr lang="en-US" sz="1200"/>
                        <a:t>[No significant upgrades or rebuilds]</a:t>
                      </a:r>
                    </a:p>
                  </a:txBody>
                  <a:tcPr/>
                </a:tc>
                <a:extLst>
                  <a:ext uri="{0D108BD9-81ED-4DB2-BD59-A6C34878D82A}">
                    <a16:rowId xmlns:a16="http://schemas.microsoft.com/office/drawing/2014/main" val="3865298867"/>
                  </a:ext>
                </a:extLst>
              </a:tr>
              <a:tr h="208575">
                <a:tc>
                  <a:txBody>
                    <a:bodyPr/>
                    <a:lstStyle/>
                    <a:p>
                      <a:r>
                        <a:rPr lang="en-US" sz="1200">
                          <a:solidFill>
                            <a:schemeClr val="bg1"/>
                          </a:solidFill>
                        </a:rPr>
                        <a:t>Prior PAC presentations</a:t>
                      </a:r>
                    </a:p>
                  </a:txBody>
                  <a:tcPr>
                    <a:solidFill>
                      <a:schemeClr val="tx2">
                        <a:lumMod val="50000"/>
                        <a:lumOff val="50000"/>
                      </a:schemeClr>
                    </a:solidFill>
                  </a:tcPr>
                </a:tc>
                <a:tc>
                  <a:txBody>
                    <a:bodyPr/>
                    <a:lstStyle/>
                    <a:p>
                      <a:pPr marL="171450" indent="-171450">
                        <a:buFont typeface="Arial" panose="020B0604020202020204" pitchFamily="34" charset="0"/>
                        <a:buChar char="•"/>
                      </a:pPr>
                      <a:r>
                        <a:rPr lang="en-US" sz="1200"/>
                        <a:t>[List]</a:t>
                      </a:r>
                    </a:p>
                  </a:txBody>
                  <a:tcPr/>
                </a:tc>
                <a:extLst>
                  <a:ext uri="{0D108BD9-81ED-4DB2-BD59-A6C34878D82A}">
                    <a16:rowId xmlns:a16="http://schemas.microsoft.com/office/drawing/2014/main" val="1897354043"/>
                  </a:ext>
                </a:extLst>
              </a:tr>
            </a:tbl>
          </a:graphicData>
        </a:graphic>
      </p:graphicFrame>
      <p:graphicFrame>
        <p:nvGraphicFramePr>
          <p:cNvPr id="12" name="Table 5">
            <a:extLst>
              <a:ext uri="{FF2B5EF4-FFF2-40B4-BE49-F238E27FC236}">
                <a16:creationId xmlns:a16="http://schemas.microsoft.com/office/drawing/2014/main" id="{D2CDADF1-8B55-FD1E-CE5A-AA5ADD816AB9}"/>
              </a:ext>
            </a:extLst>
          </p:cNvPr>
          <p:cNvGraphicFramePr>
            <a:graphicFrameLocks noGrp="1"/>
          </p:cNvGraphicFramePr>
          <p:nvPr>
            <p:extLst>
              <p:ext uri="{D42A27DB-BD31-4B8C-83A1-F6EECF244321}">
                <p14:modId xmlns:p14="http://schemas.microsoft.com/office/powerpoint/2010/main" val="923101373"/>
              </p:ext>
            </p:extLst>
          </p:nvPr>
        </p:nvGraphicFramePr>
        <p:xfrm>
          <a:off x="6202836" y="1690688"/>
          <a:ext cx="5005633" cy="1706880"/>
        </p:xfrm>
        <a:graphic>
          <a:graphicData uri="http://schemas.openxmlformats.org/drawingml/2006/table">
            <a:tbl>
              <a:tblPr firstRow="1">
                <a:tableStyleId>{B301B821-A1FF-4177-AEE7-76D212191A09}</a:tableStyleId>
              </a:tblPr>
              <a:tblGrid>
                <a:gridCol w="814460">
                  <a:extLst>
                    <a:ext uri="{9D8B030D-6E8A-4147-A177-3AD203B41FA5}">
                      <a16:colId xmlns:a16="http://schemas.microsoft.com/office/drawing/2014/main" val="1684749635"/>
                    </a:ext>
                  </a:extLst>
                </a:gridCol>
                <a:gridCol w="2428362">
                  <a:extLst>
                    <a:ext uri="{9D8B030D-6E8A-4147-A177-3AD203B41FA5}">
                      <a16:colId xmlns:a16="http://schemas.microsoft.com/office/drawing/2014/main" val="2383386855"/>
                    </a:ext>
                  </a:extLst>
                </a:gridCol>
                <a:gridCol w="895546">
                  <a:extLst>
                    <a:ext uri="{9D8B030D-6E8A-4147-A177-3AD203B41FA5}">
                      <a16:colId xmlns:a16="http://schemas.microsoft.com/office/drawing/2014/main" val="3514146058"/>
                    </a:ext>
                  </a:extLst>
                </a:gridCol>
                <a:gridCol w="867265">
                  <a:extLst>
                    <a:ext uri="{9D8B030D-6E8A-4147-A177-3AD203B41FA5}">
                      <a16:colId xmlns:a16="http://schemas.microsoft.com/office/drawing/2014/main" val="1602236042"/>
                    </a:ext>
                  </a:extLst>
                </a:gridCol>
              </a:tblGrid>
              <a:tr h="244123">
                <a:tc gridSpan="3">
                  <a:txBody>
                    <a:bodyPr/>
                    <a:lstStyle/>
                    <a:p>
                      <a:r>
                        <a:rPr lang="en-US" sz="1600"/>
                        <a:t>Existing Structures</a:t>
                      </a:r>
                    </a:p>
                  </a:txBody>
                  <a:tcPr/>
                </a:tc>
                <a:tc hMerge="1">
                  <a:txBody>
                    <a:bodyPr/>
                    <a:lstStyle/>
                    <a:p>
                      <a:endParaRPr lang="en-US"/>
                    </a:p>
                  </a:txBody>
                  <a:tcPr/>
                </a:tc>
                <a:tc hMerge="1">
                  <a:txBody>
                    <a:bodyPr/>
                    <a:lstStyle/>
                    <a:p>
                      <a:endParaRPr lang="en-US"/>
                    </a:p>
                  </a:txBody>
                  <a:tcPr/>
                </a:tc>
                <a:tc>
                  <a:txBody>
                    <a:bodyPr/>
                    <a:lstStyle/>
                    <a:p>
                      <a:endParaRPr lang="en-US" sz="1600"/>
                    </a:p>
                  </a:txBody>
                  <a:tcPr/>
                </a:tc>
                <a:extLst>
                  <a:ext uri="{0D108BD9-81ED-4DB2-BD59-A6C34878D82A}">
                    <a16:rowId xmlns:a16="http://schemas.microsoft.com/office/drawing/2014/main" val="893676344"/>
                  </a:ext>
                </a:extLst>
              </a:tr>
              <a:tr h="200649">
                <a:tc>
                  <a:txBody>
                    <a:bodyPr/>
                    <a:lstStyle/>
                    <a:p>
                      <a:r>
                        <a:rPr lang="en-US" sz="1200" b="1" i="0">
                          <a:solidFill>
                            <a:schemeClr val="bg1"/>
                          </a:solidFill>
                        </a:rPr>
                        <a:t>Material</a:t>
                      </a:r>
                    </a:p>
                  </a:txBody>
                  <a:tcPr>
                    <a:solidFill>
                      <a:schemeClr val="tx2">
                        <a:lumMod val="50000"/>
                        <a:lumOff val="50000"/>
                      </a:schemeClr>
                    </a:solidFill>
                  </a:tcPr>
                </a:tc>
                <a:tc>
                  <a:txBody>
                    <a:bodyPr/>
                    <a:lstStyle/>
                    <a:p>
                      <a:r>
                        <a:rPr lang="en-US" sz="1200" b="1" i="0">
                          <a:solidFill>
                            <a:schemeClr val="bg1"/>
                          </a:solidFill>
                        </a:rPr>
                        <a:t>Configuration</a:t>
                      </a:r>
                    </a:p>
                  </a:txBody>
                  <a:tcPr>
                    <a:solidFill>
                      <a:schemeClr val="tx2">
                        <a:lumMod val="50000"/>
                        <a:lumOff val="50000"/>
                      </a:schemeClr>
                    </a:solidFill>
                  </a:tcPr>
                </a:tc>
                <a:tc>
                  <a:txBody>
                    <a:bodyPr/>
                    <a:lstStyle/>
                    <a:p>
                      <a:r>
                        <a:rPr lang="en-US" sz="1200" b="1" i="0">
                          <a:solidFill>
                            <a:schemeClr val="bg1"/>
                          </a:solidFill>
                        </a:rPr>
                        <a:t>Number</a:t>
                      </a:r>
                    </a:p>
                  </a:txBody>
                  <a:tcPr>
                    <a:solidFill>
                      <a:schemeClr val="tx2">
                        <a:lumMod val="50000"/>
                        <a:lumOff val="50000"/>
                      </a:schemeClr>
                    </a:solidFill>
                  </a:tcPr>
                </a:tc>
                <a:tc>
                  <a:txBody>
                    <a:bodyPr/>
                    <a:lstStyle/>
                    <a:p>
                      <a:r>
                        <a:rPr lang="en-US" sz="1200" b="1" i="0">
                          <a:solidFill>
                            <a:schemeClr val="bg1"/>
                          </a:solidFill>
                        </a:rPr>
                        <a:t>Avg. age</a:t>
                      </a:r>
                    </a:p>
                  </a:txBody>
                  <a:tcPr>
                    <a:solidFill>
                      <a:schemeClr val="tx2">
                        <a:lumMod val="50000"/>
                        <a:lumOff val="50000"/>
                      </a:schemeClr>
                    </a:solidFill>
                  </a:tcPr>
                </a:tc>
                <a:extLst>
                  <a:ext uri="{0D108BD9-81ED-4DB2-BD59-A6C34878D82A}">
                    <a16:rowId xmlns:a16="http://schemas.microsoft.com/office/drawing/2014/main" val="2403335002"/>
                  </a:ext>
                </a:extLst>
              </a:tr>
              <a:tr h="244123">
                <a:tc gridSpan="4">
                  <a:txBody>
                    <a:bodyPr/>
                    <a:lstStyle/>
                    <a:p>
                      <a:r>
                        <a:rPr lang="en-US" sz="1200" b="1"/>
                        <a:t>[Line Section 1]</a:t>
                      </a:r>
                    </a:p>
                  </a:txBody>
                  <a:tcPr>
                    <a:solidFill>
                      <a:schemeClr val="bg2"/>
                    </a:solidFill>
                  </a:tcPr>
                </a:tc>
                <a:tc hMerge="1">
                  <a:txBody>
                    <a:bodyPr/>
                    <a:lstStyle/>
                    <a:p>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20536979"/>
                  </a:ext>
                </a:extLst>
              </a:tr>
              <a:tr h="244123">
                <a:tc>
                  <a:txBody>
                    <a:bodyPr/>
                    <a:lstStyle/>
                    <a:p>
                      <a:r>
                        <a:rPr lang="en-US" sz="1200"/>
                        <a:t>[Wood]</a:t>
                      </a:r>
                    </a:p>
                  </a:txBody>
                  <a:tcPr/>
                </a:tc>
                <a:tc>
                  <a:txBody>
                    <a:bodyPr/>
                    <a:lstStyle/>
                    <a:p>
                      <a:r>
                        <a:rPr lang="en-US" sz="1200"/>
                        <a:t>[H-frame &amp; Angle Structures]</a:t>
                      </a:r>
                    </a:p>
                  </a:txBody>
                  <a:tcPr/>
                </a:tc>
                <a:tc>
                  <a:txBody>
                    <a:bodyPr/>
                    <a:lstStyle/>
                    <a:p>
                      <a:r>
                        <a:rPr lang="en-US" sz="1200"/>
                        <a:t>[count]</a:t>
                      </a:r>
                    </a:p>
                  </a:txBody>
                  <a:tcPr/>
                </a:tc>
                <a:tc>
                  <a:txBody>
                    <a:bodyPr/>
                    <a:lstStyle/>
                    <a:p>
                      <a:pPr>
                        <a:tabLst>
                          <a:tab pos="457200" algn="dec"/>
                        </a:tabLst>
                      </a:pPr>
                      <a:r>
                        <a:rPr lang="en-US" sz="1200"/>
                        <a:t>[X] years</a:t>
                      </a:r>
                    </a:p>
                  </a:txBody>
                  <a:tcPr/>
                </a:tc>
                <a:extLst>
                  <a:ext uri="{0D108BD9-81ED-4DB2-BD59-A6C34878D82A}">
                    <a16:rowId xmlns:a16="http://schemas.microsoft.com/office/drawing/2014/main" val="3816416169"/>
                  </a:ext>
                </a:extLst>
              </a:tr>
              <a:tr h="244123">
                <a:tc>
                  <a:txBody>
                    <a:bodyPr/>
                    <a:lstStyle/>
                    <a:p>
                      <a:r>
                        <a:rPr lang="en-US" sz="1200"/>
                        <a:t>[Steel]</a:t>
                      </a:r>
                    </a:p>
                  </a:txBody>
                  <a:tcPr/>
                </a:tc>
                <a:tc>
                  <a:txBody>
                    <a:bodyPr/>
                    <a:lstStyle/>
                    <a:p>
                      <a:r>
                        <a:rPr lang="en-US" sz="1200"/>
                        <a:t>[H-frame &amp; angle structures]</a:t>
                      </a:r>
                    </a:p>
                  </a:txBody>
                  <a:tcPr/>
                </a:tc>
                <a:tc>
                  <a:txBody>
                    <a:bodyPr/>
                    <a:lstStyle/>
                    <a:p>
                      <a:r>
                        <a:rPr lang="en-US" sz="1200"/>
                        <a:t>[count]</a:t>
                      </a:r>
                    </a:p>
                  </a:txBody>
                  <a:tcPr/>
                </a:tc>
                <a:tc>
                  <a:txBody>
                    <a:bodyPr/>
                    <a:lstStyle/>
                    <a:p>
                      <a:pPr>
                        <a:tabLst>
                          <a:tab pos="457200" algn="dec"/>
                        </a:tabLst>
                      </a:pPr>
                      <a:r>
                        <a:rPr lang="en-US" sz="1200"/>
                        <a:t>[X] years</a:t>
                      </a:r>
                    </a:p>
                  </a:txBody>
                  <a:tcPr/>
                </a:tc>
                <a:extLst>
                  <a:ext uri="{0D108BD9-81ED-4DB2-BD59-A6C34878D82A}">
                    <a16:rowId xmlns:a16="http://schemas.microsoft.com/office/drawing/2014/main" val="2391962611"/>
                  </a:ext>
                </a:extLst>
              </a:tr>
              <a:tr h="244123">
                <a:tc>
                  <a:txBody>
                    <a:bodyPr/>
                    <a:lstStyle/>
                    <a:p>
                      <a:r>
                        <a:rPr lang="en-US" sz="1200"/>
                        <a:t>[Steel]</a:t>
                      </a:r>
                    </a:p>
                  </a:txBody>
                  <a:tcPr/>
                </a:tc>
                <a:tc>
                  <a:txBody>
                    <a:bodyPr/>
                    <a:lstStyle/>
                    <a:p>
                      <a:r>
                        <a:rPr lang="en-US" sz="1200"/>
                        <a:t>[Single-circuit lattice tower]</a:t>
                      </a:r>
                    </a:p>
                  </a:txBody>
                  <a:tcPr/>
                </a:tc>
                <a:tc>
                  <a:txBody>
                    <a:bodyPr/>
                    <a:lstStyle/>
                    <a:p>
                      <a:r>
                        <a:rPr lang="en-US" sz="1200"/>
                        <a:t>[count]</a:t>
                      </a:r>
                    </a:p>
                  </a:txBody>
                  <a:tcPr/>
                </a:tc>
                <a:tc>
                  <a:txBody>
                    <a:bodyPr/>
                    <a:lstStyle/>
                    <a:p>
                      <a:pPr>
                        <a:tabLst>
                          <a:tab pos="457200" algn="dec"/>
                        </a:tabLst>
                      </a:pPr>
                      <a:r>
                        <a:rPr lang="en-US" sz="1200"/>
                        <a:t>[X] years</a:t>
                      </a:r>
                    </a:p>
                  </a:txBody>
                  <a:tcPr/>
                </a:tc>
                <a:extLst>
                  <a:ext uri="{0D108BD9-81ED-4DB2-BD59-A6C34878D82A}">
                    <a16:rowId xmlns:a16="http://schemas.microsoft.com/office/drawing/2014/main" val="801222035"/>
                  </a:ext>
                </a:extLst>
              </a:tr>
            </a:tbl>
          </a:graphicData>
        </a:graphic>
      </p:graphicFrame>
      <p:graphicFrame>
        <p:nvGraphicFramePr>
          <p:cNvPr id="13" name="Table 5">
            <a:extLst>
              <a:ext uri="{FF2B5EF4-FFF2-40B4-BE49-F238E27FC236}">
                <a16:creationId xmlns:a16="http://schemas.microsoft.com/office/drawing/2014/main" id="{74C574BD-ECAB-DB8A-1071-6A7A2760BF67}"/>
              </a:ext>
            </a:extLst>
          </p:cNvPr>
          <p:cNvGraphicFramePr>
            <a:graphicFrameLocks noGrp="1"/>
          </p:cNvGraphicFramePr>
          <p:nvPr>
            <p:extLst>
              <p:ext uri="{D42A27DB-BD31-4B8C-83A1-F6EECF244321}">
                <p14:modId xmlns:p14="http://schemas.microsoft.com/office/powerpoint/2010/main" val="3251198064"/>
              </p:ext>
            </p:extLst>
          </p:nvPr>
        </p:nvGraphicFramePr>
        <p:xfrm>
          <a:off x="6202836" y="3734752"/>
          <a:ext cx="5005633" cy="1432560"/>
        </p:xfrm>
        <a:graphic>
          <a:graphicData uri="http://schemas.openxmlformats.org/drawingml/2006/table">
            <a:tbl>
              <a:tblPr firstRow="1">
                <a:tableStyleId>{B301B821-A1FF-4177-AEE7-76D212191A09}</a:tableStyleId>
              </a:tblPr>
              <a:tblGrid>
                <a:gridCol w="3242822">
                  <a:extLst>
                    <a:ext uri="{9D8B030D-6E8A-4147-A177-3AD203B41FA5}">
                      <a16:colId xmlns:a16="http://schemas.microsoft.com/office/drawing/2014/main" val="2383386855"/>
                    </a:ext>
                  </a:extLst>
                </a:gridCol>
                <a:gridCol w="977668">
                  <a:extLst>
                    <a:ext uri="{9D8B030D-6E8A-4147-A177-3AD203B41FA5}">
                      <a16:colId xmlns:a16="http://schemas.microsoft.com/office/drawing/2014/main" val="1446031571"/>
                    </a:ext>
                  </a:extLst>
                </a:gridCol>
                <a:gridCol w="785143">
                  <a:extLst>
                    <a:ext uri="{9D8B030D-6E8A-4147-A177-3AD203B41FA5}">
                      <a16:colId xmlns:a16="http://schemas.microsoft.com/office/drawing/2014/main" val="293102138"/>
                    </a:ext>
                  </a:extLst>
                </a:gridCol>
              </a:tblGrid>
              <a:tr h="265644">
                <a:tc gridSpan="3">
                  <a:txBody>
                    <a:bodyPr/>
                    <a:lstStyle/>
                    <a:p>
                      <a:r>
                        <a:rPr lang="en-US" sz="1600"/>
                        <a:t>Existing Conductor</a:t>
                      </a:r>
                    </a:p>
                  </a:txBody>
                  <a:tcPr/>
                </a:tc>
                <a:tc hMerge="1">
                  <a:txBody>
                    <a:bodyPr/>
                    <a:lstStyle/>
                    <a:p>
                      <a:endParaRPr lang="en-US"/>
                    </a:p>
                  </a:txBody>
                  <a:tcPr/>
                </a:tc>
                <a:tc hMerge="1">
                  <a:txBody>
                    <a:bodyPr/>
                    <a:lstStyle/>
                    <a:p>
                      <a:endParaRPr lang="en-US" sz="1600"/>
                    </a:p>
                  </a:txBody>
                  <a:tcPr/>
                </a:tc>
                <a:extLst>
                  <a:ext uri="{0D108BD9-81ED-4DB2-BD59-A6C34878D82A}">
                    <a16:rowId xmlns:a16="http://schemas.microsoft.com/office/drawing/2014/main" val="893676344"/>
                  </a:ext>
                </a:extLst>
              </a:tr>
              <a:tr h="200649">
                <a:tc>
                  <a:txBody>
                    <a:bodyPr/>
                    <a:lstStyle/>
                    <a:p>
                      <a:r>
                        <a:rPr lang="en-US" sz="1200" b="1" i="0">
                          <a:solidFill>
                            <a:schemeClr val="bg1"/>
                          </a:solidFill>
                        </a:rPr>
                        <a:t>Type</a:t>
                      </a:r>
                    </a:p>
                  </a:txBody>
                  <a:tcPr>
                    <a:solidFill>
                      <a:schemeClr val="tx2">
                        <a:lumMod val="50000"/>
                        <a:lumOff val="50000"/>
                      </a:schemeClr>
                    </a:solidFill>
                  </a:tcPr>
                </a:tc>
                <a:tc>
                  <a:txBody>
                    <a:bodyPr/>
                    <a:lstStyle/>
                    <a:p>
                      <a:r>
                        <a:rPr lang="en-US" sz="1200" b="1" i="0">
                          <a:solidFill>
                            <a:schemeClr val="bg1"/>
                          </a:solidFill>
                        </a:rPr>
                        <a:t>Length</a:t>
                      </a:r>
                    </a:p>
                  </a:txBody>
                  <a:tcPr>
                    <a:solidFill>
                      <a:schemeClr val="tx2">
                        <a:lumMod val="50000"/>
                        <a:lumOff val="50000"/>
                      </a:schemeClr>
                    </a:solidFill>
                  </a:tcPr>
                </a:tc>
                <a:tc>
                  <a:txBody>
                    <a:bodyPr/>
                    <a:lstStyle/>
                    <a:p>
                      <a:r>
                        <a:rPr lang="en-US" sz="1200" b="1" i="0">
                          <a:solidFill>
                            <a:schemeClr val="bg1"/>
                          </a:solidFill>
                        </a:rPr>
                        <a:t>Avg. age</a:t>
                      </a:r>
                    </a:p>
                  </a:txBody>
                  <a:tcPr>
                    <a:solidFill>
                      <a:schemeClr val="tx2">
                        <a:lumMod val="50000"/>
                        <a:lumOff val="50000"/>
                      </a:schemeClr>
                    </a:solidFill>
                  </a:tcPr>
                </a:tc>
                <a:extLst>
                  <a:ext uri="{0D108BD9-81ED-4DB2-BD59-A6C34878D82A}">
                    <a16:rowId xmlns:a16="http://schemas.microsoft.com/office/drawing/2014/main" val="2403335002"/>
                  </a:ext>
                </a:extLst>
              </a:tr>
              <a:tr h="244123">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t>[Line Section 1]</a:t>
                      </a:r>
                    </a:p>
                  </a:txBody>
                  <a:tcPr>
                    <a:solidFill>
                      <a:schemeClr val="bg2"/>
                    </a:solidFill>
                  </a:tcPr>
                </a:tc>
                <a:tc hMerge="1">
                  <a:txBody>
                    <a:bodyPr/>
                    <a:lstStyle/>
                    <a:p>
                      <a:endParaRPr lang="en-US"/>
                    </a:p>
                  </a:txBody>
                  <a:tcPr/>
                </a:tc>
                <a:tc hMerge="1">
                  <a:txBody>
                    <a:bodyPr/>
                    <a:lstStyle/>
                    <a:p>
                      <a:pPr marL="0" indent="0">
                        <a:tabLst>
                          <a:tab pos="735013" algn="dec"/>
                        </a:tabLst>
                      </a:pPr>
                      <a:endParaRPr lang="en-US" sz="1400"/>
                    </a:p>
                  </a:txBody>
                  <a:tcPr/>
                </a:tc>
                <a:extLst>
                  <a:ext uri="{0D108BD9-81ED-4DB2-BD59-A6C34878D82A}">
                    <a16:rowId xmlns:a16="http://schemas.microsoft.com/office/drawing/2014/main" val="1720536979"/>
                  </a:ext>
                </a:extLst>
              </a:tr>
              <a:tr h="244123">
                <a:tc>
                  <a:txBody>
                    <a:bodyPr/>
                    <a:lstStyle/>
                    <a:p>
                      <a:r>
                        <a:rPr lang="en-US" sz="1200"/>
                        <a:t>[Type]</a:t>
                      </a:r>
                    </a:p>
                  </a:txBody>
                  <a:tcPr/>
                </a:tc>
                <a:tc>
                  <a:txBody>
                    <a:bodyPr/>
                    <a:lstStyle/>
                    <a:p>
                      <a:r>
                        <a:rPr lang="en-US" sz="1200"/>
                        <a:t>[</a:t>
                      </a:r>
                      <a:r>
                        <a:rPr lang="en-US" sz="1200" err="1"/>
                        <a:t>x.x</a:t>
                      </a:r>
                      <a:r>
                        <a:rPr lang="en-US" sz="1200"/>
                        <a:t>] miles</a:t>
                      </a:r>
                    </a:p>
                  </a:txBody>
                  <a:tcPr/>
                </a:tc>
                <a:tc>
                  <a:txBody>
                    <a:bodyPr/>
                    <a:lstStyle/>
                    <a:p>
                      <a:pPr>
                        <a:tabLst>
                          <a:tab pos="457200" algn="dec"/>
                        </a:tabLst>
                      </a:pPr>
                      <a:r>
                        <a:rPr lang="en-US" sz="1200"/>
                        <a:t>[X] years</a:t>
                      </a:r>
                    </a:p>
                  </a:txBody>
                  <a:tcPr/>
                </a:tc>
                <a:extLst>
                  <a:ext uri="{0D108BD9-81ED-4DB2-BD59-A6C34878D82A}">
                    <a16:rowId xmlns:a16="http://schemas.microsoft.com/office/drawing/2014/main" val="3816416169"/>
                  </a:ext>
                </a:extLst>
              </a:tr>
              <a:tr h="244123">
                <a:tc>
                  <a:txBody>
                    <a:bodyPr/>
                    <a:lstStyle/>
                    <a:p>
                      <a:r>
                        <a:rPr lang="en-US" sz="1200"/>
                        <a:t>[Type]</a:t>
                      </a:r>
                    </a:p>
                  </a:txBody>
                  <a:tcPr/>
                </a:tc>
                <a:tc>
                  <a:txBody>
                    <a:bodyPr/>
                    <a:lstStyle/>
                    <a:p>
                      <a:r>
                        <a:rPr lang="en-US" sz="1200"/>
                        <a:t>[</a:t>
                      </a:r>
                      <a:r>
                        <a:rPr lang="en-US" sz="1200" err="1"/>
                        <a:t>x.x</a:t>
                      </a:r>
                      <a:r>
                        <a:rPr lang="en-US" sz="1200"/>
                        <a:t>] miles</a:t>
                      </a:r>
                    </a:p>
                  </a:txBody>
                  <a:tcPr/>
                </a:tc>
                <a:tc>
                  <a:txBody>
                    <a:bodyPr/>
                    <a:lstStyle/>
                    <a:p>
                      <a:pPr>
                        <a:tabLst>
                          <a:tab pos="457200" algn="dec"/>
                        </a:tabLst>
                      </a:pPr>
                      <a:r>
                        <a:rPr lang="en-US" sz="1200"/>
                        <a:t>[X] years</a:t>
                      </a:r>
                    </a:p>
                  </a:txBody>
                  <a:tcPr/>
                </a:tc>
                <a:extLst>
                  <a:ext uri="{0D108BD9-81ED-4DB2-BD59-A6C34878D82A}">
                    <a16:rowId xmlns:a16="http://schemas.microsoft.com/office/drawing/2014/main" val="2391962611"/>
                  </a:ext>
                </a:extLst>
              </a:tr>
            </a:tbl>
          </a:graphicData>
        </a:graphic>
      </p:graphicFrame>
    </p:spTree>
    <p:extLst>
      <p:ext uri="{BB962C8B-B14F-4D97-AF65-F5344CB8AC3E}">
        <p14:creationId xmlns:p14="http://schemas.microsoft.com/office/powerpoint/2010/main" val="161264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DEF98-9821-60A1-206F-6E5249E700A1}"/>
              </a:ext>
            </a:extLst>
          </p:cNvPr>
          <p:cNvSpPr>
            <a:spLocks noGrp="1"/>
          </p:cNvSpPr>
          <p:nvPr>
            <p:ph type="title"/>
          </p:nvPr>
        </p:nvSpPr>
        <p:spPr/>
        <p:txBody>
          <a:bodyPr/>
          <a:lstStyle/>
          <a:p>
            <a:r>
              <a:rPr lang="en-US" sz="4400"/>
              <a:t>Background Information </a:t>
            </a:r>
            <a:br>
              <a:rPr lang="en-US"/>
            </a:br>
            <a:r>
              <a:rPr lang="en-US" sz="2800">
                <a:solidFill>
                  <a:schemeClr val="accent1"/>
                </a:solidFill>
              </a:rPr>
              <a:t>Maps and Diagrams</a:t>
            </a:r>
            <a:endParaRPr lang="en-US"/>
          </a:p>
        </p:txBody>
      </p:sp>
      <p:sp>
        <p:nvSpPr>
          <p:cNvPr id="4" name="Slide Number Placeholder 3">
            <a:extLst>
              <a:ext uri="{FF2B5EF4-FFF2-40B4-BE49-F238E27FC236}">
                <a16:creationId xmlns:a16="http://schemas.microsoft.com/office/drawing/2014/main" id="{F7373941-0D66-47DC-8D9A-9018899B6FDE}"/>
              </a:ext>
            </a:extLst>
          </p:cNvPr>
          <p:cNvSpPr>
            <a:spLocks noGrp="1"/>
          </p:cNvSpPr>
          <p:nvPr>
            <p:ph type="sldNum" sz="quarter" idx="12"/>
          </p:nvPr>
        </p:nvSpPr>
        <p:spPr/>
        <p:txBody>
          <a:bodyPr/>
          <a:lstStyle/>
          <a:p>
            <a:fld id="{330EA680-D336-4FF7-8B7A-9848BB0A1C32}" type="slidenum">
              <a:rPr lang="en-US" smtClean="0"/>
              <a:t>5</a:t>
            </a:fld>
            <a:endParaRPr lang="en-US"/>
          </a:p>
        </p:txBody>
      </p:sp>
    </p:spTree>
    <p:extLst>
      <p:ext uri="{BB962C8B-B14F-4D97-AF65-F5344CB8AC3E}">
        <p14:creationId xmlns:p14="http://schemas.microsoft.com/office/powerpoint/2010/main" val="1183899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FC9-970E-A21C-CBCF-BC2E75E675FA}"/>
              </a:ext>
            </a:extLst>
          </p:cNvPr>
          <p:cNvSpPr>
            <a:spLocks noGrp="1"/>
          </p:cNvSpPr>
          <p:nvPr>
            <p:ph type="title"/>
          </p:nvPr>
        </p:nvSpPr>
        <p:spPr/>
        <p:txBody>
          <a:bodyPr>
            <a:normAutofit/>
          </a:bodyPr>
          <a:lstStyle/>
          <a:p>
            <a:r>
              <a:rPr lang="en-US" sz="4400"/>
              <a:t>Project Needs and Drivers</a:t>
            </a:r>
            <a:br>
              <a:rPr lang="en-US"/>
            </a:br>
            <a:r>
              <a:rPr lang="en-US" sz="2800">
                <a:solidFill>
                  <a:schemeClr val="accent1"/>
                </a:solidFill>
              </a:rPr>
              <a:t>Structure Concerns</a:t>
            </a:r>
            <a:endParaRPr lang="en-US"/>
          </a:p>
        </p:txBody>
      </p:sp>
      <p:sp>
        <p:nvSpPr>
          <p:cNvPr id="6" name="Slide Number Placeholder 5">
            <a:extLst>
              <a:ext uri="{FF2B5EF4-FFF2-40B4-BE49-F238E27FC236}">
                <a16:creationId xmlns:a16="http://schemas.microsoft.com/office/drawing/2014/main" id="{ACF558AB-CB1C-722C-8104-2F0F92076F33}"/>
              </a:ext>
            </a:extLst>
          </p:cNvPr>
          <p:cNvSpPr>
            <a:spLocks noGrp="1"/>
          </p:cNvSpPr>
          <p:nvPr>
            <p:ph type="sldNum" sz="quarter" idx="12"/>
          </p:nvPr>
        </p:nvSpPr>
        <p:spPr/>
        <p:txBody>
          <a:bodyPr/>
          <a:lstStyle/>
          <a:p>
            <a:fld id="{330EA680-D336-4FF7-8B7A-9848BB0A1C32}" type="slidenum">
              <a:rPr lang="en-US" smtClean="0"/>
              <a:t>6</a:t>
            </a:fld>
            <a:endParaRPr lang="en-US"/>
          </a:p>
        </p:txBody>
      </p:sp>
      <p:graphicFrame>
        <p:nvGraphicFramePr>
          <p:cNvPr id="9" name="Table 4">
            <a:extLst>
              <a:ext uri="{FF2B5EF4-FFF2-40B4-BE49-F238E27FC236}">
                <a16:creationId xmlns:a16="http://schemas.microsoft.com/office/drawing/2014/main" id="{6F918ABC-2194-06CA-117A-43FB415B789D}"/>
              </a:ext>
            </a:extLst>
          </p:cNvPr>
          <p:cNvGraphicFramePr>
            <a:graphicFrameLocks noGrp="1"/>
          </p:cNvGraphicFramePr>
          <p:nvPr>
            <p:extLst>
              <p:ext uri="{D42A27DB-BD31-4B8C-83A1-F6EECF244321}">
                <p14:modId xmlns:p14="http://schemas.microsoft.com/office/powerpoint/2010/main" val="1944735040"/>
              </p:ext>
            </p:extLst>
          </p:nvPr>
        </p:nvGraphicFramePr>
        <p:xfrm>
          <a:off x="914400" y="1517433"/>
          <a:ext cx="10350500" cy="2438400"/>
        </p:xfrm>
        <a:graphic>
          <a:graphicData uri="http://schemas.openxmlformats.org/drawingml/2006/table">
            <a:tbl>
              <a:tblPr firstRow="1">
                <a:tableStyleId>{B301B821-A1FF-4177-AEE7-76D212191A09}</a:tableStyleId>
              </a:tblPr>
              <a:tblGrid>
                <a:gridCol w="2814615">
                  <a:extLst>
                    <a:ext uri="{9D8B030D-6E8A-4147-A177-3AD203B41FA5}">
                      <a16:colId xmlns:a16="http://schemas.microsoft.com/office/drawing/2014/main" val="3746346803"/>
                    </a:ext>
                  </a:extLst>
                </a:gridCol>
                <a:gridCol w="7535885">
                  <a:extLst>
                    <a:ext uri="{9D8B030D-6E8A-4147-A177-3AD203B41FA5}">
                      <a16:colId xmlns:a16="http://schemas.microsoft.com/office/drawing/2014/main" val="344772616"/>
                    </a:ext>
                  </a:extLst>
                </a:gridCol>
              </a:tblGrid>
              <a:tr h="208575">
                <a:tc gridSpan="2">
                  <a:txBody>
                    <a:bodyPr/>
                    <a:lstStyle/>
                    <a:p>
                      <a:r>
                        <a:rPr lang="en-US" sz="1600"/>
                        <a:t>Structure Concerns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Primary Concerns </a:t>
                      </a:r>
                    </a:p>
                  </a:txBody>
                  <a:tcPr>
                    <a:solidFill>
                      <a:schemeClr val="tx2">
                        <a:lumMod val="50000"/>
                        <a:lumOff val="50000"/>
                      </a:schemeClr>
                    </a:solidFill>
                  </a:tcPr>
                </a:tc>
                <a:tc>
                  <a:txBody>
                    <a:bodyPr/>
                    <a:lstStyle/>
                    <a:p>
                      <a:pPr marL="0" indent="0">
                        <a:buFont typeface="Arial" panose="020B0604020202020204" pitchFamily="34" charset="0"/>
                        <a:buNone/>
                      </a:pPr>
                      <a:endParaRPr lang="en-US" sz="1200" b="1" i="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Wood structure rot and decay</a:t>
                      </a:r>
                    </a:p>
                  </a:txBody>
                  <a:tcPr>
                    <a:noFill/>
                  </a:tcPr>
                </a:tc>
                <a:tc>
                  <a:txBody>
                    <a:bodyPr/>
                    <a:lstStyle/>
                    <a:p>
                      <a:pPr marL="171450" indent="-171450">
                        <a:buFont typeface="Arial" panose="020B0604020202020204" pitchFamily="34" charset="0"/>
                        <a:buChar char="•"/>
                      </a:pPr>
                      <a:r>
                        <a:rPr lang="en-US" sz="1200" b="0"/>
                        <a:t>Recent inspections performed in [years] have identified [X] wood structures with woodpecker damage, pole top rot, cracked crossarms, splitting poles, and other forms of decay</a:t>
                      </a:r>
                    </a:p>
                    <a:p>
                      <a:pPr marL="171450" indent="-171450">
                        <a:buFont typeface="Arial" panose="020B0604020202020204" pitchFamily="34" charset="0"/>
                        <a:buChar char="•"/>
                      </a:pPr>
                      <a:r>
                        <a:rPr lang="en-US" sz="1200" b="0" i="0"/>
                        <a:t>These structures must be replaced to maintain reliability and ensure ongoing integrity of the line</a:t>
                      </a:r>
                    </a:p>
                    <a:p>
                      <a:pPr marL="171450" indent="-171450">
                        <a:buFont typeface="Arial" panose="020B0604020202020204" pitchFamily="34" charset="0"/>
                        <a:buChar char="•"/>
                      </a:pPr>
                      <a:r>
                        <a:rPr lang="en-US" sz="1200"/>
                        <a:t>Affected structures average [X] years old and are reaching the end of the typical useful life for [XXX kV] natural wood structures ([XX] years)</a:t>
                      </a:r>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Steel lattice structure deterioration</a:t>
                      </a:r>
                    </a:p>
                  </a:txBody>
                  <a:tcPr>
                    <a:noFill/>
                  </a:tcPr>
                </a:tc>
                <a:tc>
                  <a:txBody>
                    <a:bodyPr/>
                    <a:lstStyle/>
                    <a:p>
                      <a:pPr marL="171450" indent="-171450">
                        <a:buFont typeface="Arial" panose="020B0604020202020204" pitchFamily="34" charset="0"/>
                        <a:buChar char="•"/>
                      </a:pPr>
                      <a:r>
                        <a:rPr lang="en-US" sz="1200"/>
                        <a:t>Elaborate similar to above</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concerns</a:t>
                      </a:r>
                    </a:p>
                  </a:txBody>
                  <a:tcPr>
                    <a:solidFill>
                      <a:schemeClr val="tx2">
                        <a:lumMod val="50000"/>
                        <a:lumOff val="50000"/>
                      </a:schemeClr>
                    </a:solidFill>
                  </a:tcPr>
                </a:tc>
                <a:tc>
                  <a:txBody>
                    <a:bodyPr/>
                    <a:lstStyle/>
                    <a:p>
                      <a:endParaRPr lang="en-US" sz="1200" b="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281907688"/>
                  </a:ext>
                </a:extLst>
              </a:tr>
              <a:tr h="208575">
                <a:tc>
                  <a:txBody>
                    <a:bodyPr/>
                    <a:lstStyle/>
                    <a:p>
                      <a:r>
                        <a:rPr lang="en-US" sz="1200" b="1">
                          <a:solidFill>
                            <a:schemeClr val="tx1"/>
                          </a:solidFill>
                        </a:rPr>
                        <a:t>None</a:t>
                      </a:r>
                    </a:p>
                  </a:txBody>
                  <a:tcPr>
                    <a:noFill/>
                  </a:tcPr>
                </a:tc>
                <a:tc>
                  <a:txBody>
                    <a:bodyPr/>
                    <a:lstStyle/>
                    <a:p>
                      <a:pPr marL="173736" indent="-173736">
                        <a:buFont typeface="Arial" panose="020B0604020202020204" pitchFamily="34" charset="0"/>
                        <a:buChar char="•"/>
                      </a:pPr>
                      <a:endParaRPr lang="en-US" sz="1200"/>
                    </a:p>
                  </a:txBody>
                  <a:tcPr/>
                </a:tc>
                <a:extLst>
                  <a:ext uri="{0D108BD9-81ED-4DB2-BD59-A6C34878D82A}">
                    <a16:rowId xmlns:a16="http://schemas.microsoft.com/office/drawing/2014/main" val="3865298867"/>
                  </a:ext>
                </a:extLst>
              </a:tr>
            </a:tbl>
          </a:graphicData>
        </a:graphic>
      </p:graphicFrame>
      <p:graphicFrame>
        <p:nvGraphicFramePr>
          <p:cNvPr id="10" name="Table 5">
            <a:extLst>
              <a:ext uri="{FF2B5EF4-FFF2-40B4-BE49-F238E27FC236}">
                <a16:creationId xmlns:a16="http://schemas.microsoft.com/office/drawing/2014/main" id="{E6CA60FE-6B4A-7B95-5B5B-01EFEA77619C}"/>
              </a:ext>
            </a:extLst>
          </p:cNvPr>
          <p:cNvGraphicFramePr>
            <a:graphicFrameLocks noGrp="1"/>
          </p:cNvGraphicFramePr>
          <p:nvPr>
            <p:extLst>
              <p:ext uri="{D42A27DB-BD31-4B8C-83A1-F6EECF244321}">
                <p14:modId xmlns:p14="http://schemas.microsoft.com/office/powerpoint/2010/main" val="419179855"/>
              </p:ext>
            </p:extLst>
          </p:nvPr>
        </p:nvGraphicFramePr>
        <p:xfrm>
          <a:off x="2275784" y="4212807"/>
          <a:ext cx="7640433" cy="2255520"/>
        </p:xfrm>
        <a:graphic>
          <a:graphicData uri="http://schemas.openxmlformats.org/drawingml/2006/table">
            <a:tbl>
              <a:tblPr firstRow="1" lastRow="1">
                <a:tableStyleId>{B301B821-A1FF-4177-AEE7-76D212191A09}</a:tableStyleId>
              </a:tblPr>
              <a:tblGrid>
                <a:gridCol w="835373">
                  <a:extLst>
                    <a:ext uri="{9D8B030D-6E8A-4147-A177-3AD203B41FA5}">
                      <a16:colId xmlns:a16="http://schemas.microsoft.com/office/drawing/2014/main" val="1656212370"/>
                    </a:ext>
                  </a:extLst>
                </a:gridCol>
                <a:gridCol w="5054697">
                  <a:extLst>
                    <a:ext uri="{9D8B030D-6E8A-4147-A177-3AD203B41FA5}">
                      <a16:colId xmlns:a16="http://schemas.microsoft.com/office/drawing/2014/main" val="183547477"/>
                    </a:ext>
                  </a:extLst>
                </a:gridCol>
                <a:gridCol w="1750363">
                  <a:extLst>
                    <a:ext uri="{9D8B030D-6E8A-4147-A177-3AD203B41FA5}">
                      <a16:colId xmlns:a16="http://schemas.microsoft.com/office/drawing/2014/main" val="461206871"/>
                    </a:ext>
                  </a:extLst>
                </a:gridCol>
              </a:tblGrid>
              <a:tr h="231011">
                <a:tc>
                  <a:txBody>
                    <a:bodyPr/>
                    <a:lstStyle/>
                    <a:p>
                      <a:pPr algn="ctr"/>
                      <a:endParaRPr lang="en-US" sz="1400"/>
                    </a:p>
                  </a:txBody>
                  <a:tcPr anchor="ctr"/>
                </a:tc>
                <a:tc>
                  <a:txBody>
                    <a:bodyPr/>
                    <a:lstStyle/>
                    <a:p>
                      <a:pPr algn="ctr"/>
                      <a:r>
                        <a:rPr lang="en-US" sz="1600"/>
                        <a:t>Summary of Current Structure Grades</a:t>
                      </a:r>
                    </a:p>
                  </a:txBody>
                  <a:tcPr anchor="ctr"/>
                </a:tc>
                <a:tc>
                  <a:txBody>
                    <a:bodyPr/>
                    <a:lstStyle/>
                    <a:p>
                      <a:pPr algn="ctr"/>
                      <a:endParaRPr lang="en-US" sz="1400"/>
                    </a:p>
                  </a:txBody>
                  <a:tcPr anchor="ctr"/>
                </a:tc>
                <a:extLst>
                  <a:ext uri="{0D108BD9-81ED-4DB2-BD59-A6C34878D82A}">
                    <a16:rowId xmlns:a16="http://schemas.microsoft.com/office/drawing/2014/main" val="1249119718"/>
                  </a:ext>
                </a:extLst>
              </a:tr>
              <a:tr h="231011">
                <a:tc>
                  <a:txBody>
                    <a:bodyPr/>
                    <a:lstStyle/>
                    <a:p>
                      <a:pPr algn="ctr"/>
                      <a:r>
                        <a:rPr lang="en-US" sz="1200" b="1">
                          <a:solidFill>
                            <a:schemeClr val="bg1"/>
                          </a:solidFill>
                        </a:rPr>
                        <a:t>Category</a:t>
                      </a:r>
                    </a:p>
                  </a:txBody>
                  <a:tcPr anchor="ctr">
                    <a:solidFill>
                      <a:schemeClr val="tx2">
                        <a:lumMod val="50000"/>
                        <a:lumOff val="50000"/>
                      </a:schemeClr>
                    </a:solidFill>
                  </a:tcPr>
                </a:tc>
                <a:tc>
                  <a:txBody>
                    <a:bodyPr/>
                    <a:lstStyle/>
                    <a:p>
                      <a:pPr algn="ctr"/>
                      <a:r>
                        <a:rPr lang="en-US" sz="1200" b="1">
                          <a:solidFill>
                            <a:schemeClr val="bg1"/>
                          </a:solidFill>
                        </a:rPr>
                        <a:t>Recommended Action</a:t>
                      </a:r>
                    </a:p>
                  </a:txBody>
                  <a:tcPr anchor="ctr">
                    <a:solidFill>
                      <a:schemeClr val="tx2">
                        <a:lumMod val="50000"/>
                        <a:lumOff val="50000"/>
                      </a:schemeClr>
                    </a:solidFill>
                  </a:tcPr>
                </a:tc>
                <a:tc>
                  <a:txBody>
                    <a:bodyPr/>
                    <a:lstStyle/>
                    <a:p>
                      <a:pPr algn="ctr"/>
                      <a:r>
                        <a:rPr lang="en-US" sz="1200" b="1">
                          <a:solidFill>
                            <a:schemeClr val="bg1"/>
                          </a:solidFill>
                        </a:rPr>
                        <a:t>Number of structures</a:t>
                      </a:r>
                    </a:p>
                  </a:txBody>
                  <a:tcPr anchor="ctr">
                    <a:solidFill>
                      <a:schemeClr val="tx2">
                        <a:lumMod val="50000"/>
                        <a:lumOff val="50000"/>
                      </a:schemeClr>
                    </a:solidFill>
                  </a:tcPr>
                </a:tc>
                <a:extLst>
                  <a:ext uri="{0D108BD9-81ED-4DB2-BD59-A6C34878D82A}">
                    <a16:rowId xmlns:a16="http://schemas.microsoft.com/office/drawing/2014/main" val="2072079347"/>
                  </a:ext>
                </a:extLst>
              </a:tr>
              <a:tr h="203451">
                <a:tc>
                  <a:txBody>
                    <a:bodyPr/>
                    <a:lstStyle/>
                    <a:p>
                      <a:pPr marL="0" marR="0" algn="ctr">
                        <a:spcBef>
                          <a:spcPts val="0"/>
                        </a:spcBef>
                        <a:spcAft>
                          <a:spcPts val="0"/>
                        </a:spcAft>
                      </a:pPr>
                      <a:r>
                        <a:rPr lang="en-US" sz="1200" b="1" kern="100">
                          <a:solidFill>
                            <a:schemeClr val="bg1"/>
                          </a:solidFill>
                          <a:effectLst/>
                        </a:rPr>
                        <a:t>A</a:t>
                      </a:r>
                      <a:endParaRPr lang="en-US" sz="1200" b="1" kern="100">
                        <a:solidFill>
                          <a:schemeClr val="bg1"/>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solidFill>
                      <a:srgbClr val="00B050"/>
                    </a:solidFill>
                  </a:tcPr>
                </a:tc>
                <a:tc>
                  <a:txBody>
                    <a:bodyPr/>
                    <a:lstStyle/>
                    <a:p>
                      <a:pPr marL="0" marR="0" algn="l" defTabSz="914400" rtl="0" eaLnBrk="1" latinLnBrk="0" hangingPunct="1">
                        <a:spcBef>
                          <a:spcPts val="0"/>
                        </a:spcBef>
                        <a:spcAft>
                          <a:spcPts val="0"/>
                        </a:spcAft>
                      </a:pPr>
                      <a:r>
                        <a:rPr lang="en-US" sz="1200" kern="1200">
                          <a:solidFill>
                            <a:schemeClr val="dk1"/>
                          </a:solidFill>
                        </a:rPr>
                        <a:t>No replacement required due to deterioration</a:t>
                      </a:r>
                      <a:endParaRPr lang="en-US" sz="1200" kern="1200">
                        <a:solidFill>
                          <a:schemeClr val="dk1"/>
                        </a:solidFill>
                        <a:latin typeface="+mn-lt"/>
                        <a:ea typeface="+mn-ea"/>
                        <a:cs typeface="+mn-cs"/>
                      </a:endParaRPr>
                    </a:p>
                  </a:txBody>
                  <a:tcPr marL="68580" marR="68580" marT="0" marB="0" anchor="ctr"/>
                </a:tc>
                <a:tc>
                  <a:txBody>
                    <a:bodyPr/>
                    <a:lstStyle/>
                    <a:p>
                      <a:pPr algn="ctr"/>
                      <a:r>
                        <a:rPr lang="en-US" sz="1200"/>
                        <a:t>X</a:t>
                      </a:r>
                    </a:p>
                  </a:txBody>
                  <a:tcPr anchor="ctr"/>
                </a:tc>
                <a:extLst>
                  <a:ext uri="{0D108BD9-81ED-4DB2-BD59-A6C34878D82A}">
                    <a16:rowId xmlns:a16="http://schemas.microsoft.com/office/drawing/2014/main" val="408917328"/>
                  </a:ext>
                </a:extLst>
              </a:tr>
              <a:tr h="203451">
                <a:tc>
                  <a:txBody>
                    <a:bodyPr/>
                    <a:lstStyle/>
                    <a:p>
                      <a:pPr marL="0" marR="0" algn="ctr">
                        <a:spcBef>
                          <a:spcPts val="0"/>
                        </a:spcBef>
                        <a:spcAft>
                          <a:spcPts val="0"/>
                        </a:spcAft>
                      </a:pPr>
                      <a:r>
                        <a:rPr lang="en-US" sz="1200" b="1" kern="100">
                          <a:solidFill>
                            <a:schemeClr val="bg1"/>
                          </a:solidFill>
                          <a:effectLst/>
                        </a:rPr>
                        <a:t>B</a:t>
                      </a:r>
                      <a:endParaRPr lang="en-US" sz="1200" b="1" kern="100">
                        <a:solidFill>
                          <a:schemeClr val="bg1"/>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solidFill>
                      <a:srgbClr val="FFC000"/>
                    </a:solidFill>
                  </a:tcPr>
                </a:tc>
                <a:tc>
                  <a:txBody>
                    <a:bodyPr/>
                    <a:lstStyle/>
                    <a:p>
                      <a:pPr marL="0" marR="0" algn="l" defTabSz="914400" rtl="0" eaLnBrk="1" latinLnBrk="0" hangingPunct="1">
                        <a:spcBef>
                          <a:spcPts val="0"/>
                        </a:spcBef>
                        <a:spcAft>
                          <a:spcPts val="0"/>
                        </a:spcAft>
                      </a:pPr>
                      <a:r>
                        <a:rPr lang="en-US" sz="1200" kern="1200">
                          <a:solidFill>
                            <a:schemeClr val="dk1"/>
                          </a:solidFill>
                        </a:rPr>
                        <a:t>Consider replacement in conjunction with other structure replacements </a:t>
                      </a:r>
                      <a:endParaRPr lang="en-US" sz="1200" kern="1200">
                        <a:solidFill>
                          <a:schemeClr val="dk1"/>
                        </a:solidFill>
                        <a:latin typeface="+mn-lt"/>
                        <a:ea typeface="+mn-ea"/>
                        <a:cs typeface="+mn-cs"/>
                      </a:endParaRPr>
                    </a:p>
                  </a:txBody>
                  <a:tcPr marL="68580" marR="68580" marT="0" marB="0" anchor="ctr"/>
                </a:tc>
                <a:tc>
                  <a:txBody>
                    <a:bodyPr/>
                    <a:lstStyle/>
                    <a:p>
                      <a:pPr algn="ctr"/>
                      <a:r>
                        <a:rPr lang="en-US" sz="1200"/>
                        <a:t>X</a:t>
                      </a:r>
                    </a:p>
                  </a:txBody>
                  <a:tcPr anchor="ctr"/>
                </a:tc>
                <a:extLst>
                  <a:ext uri="{0D108BD9-81ED-4DB2-BD59-A6C34878D82A}">
                    <a16:rowId xmlns:a16="http://schemas.microsoft.com/office/drawing/2014/main" val="2533348973"/>
                  </a:ext>
                </a:extLst>
              </a:tr>
              <a:tr h="427247">
                <a:tc>
                  <a:txBody>
                    <a:bodyPr/>
                    <a:lstStyle/>
                    <a:p>
                      <a:pPr marL="0" marR="0" algn="ctr">
                        <a:spcBef>
                          <a:spcPts val="0"/>
                        </a:spcBef>
                        <a:spcAft>
                          <a:spcPts val="0"/>
                        </a:spcAft>
                      </a:pPr>
                      <a:r>
                        <a:rPr lang="en-US" sz="1200" b="1" kern="100">
                          <a:solidFill>
                            <a:schemeClr val="bg1"/>
                          </a:solidFill>
                          <a:effectLst/>
                        </a:rPr>
                        <a:t>C</a:t>
                      </a:r>
                      <a:endParaRPr lang="en-US" sz="1200" b="1" kern="100">
                        <a:solidFill>
                          <a:schemeClr val="bg1"/>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solidFill>
                      <a:srgbClr val="FF0000"/>
                    </a:solidFill>
                  </a:tcPr>
                </a:tc>
                <a:tc>
                  <a:txBody>
                    <a:bodyPr/>
                    <a:lstStyle/>
                    <a:p>
                      <a:pPr marL="0" marR="0" algn="l">
                        <a:spcBef>
                          <a:spcPts val="0"/>
                        </a:spcBef>
                        <a:spcAft>
                          <a:spcPts val="0"/>
                        </a:spcAft>
                      </a:pPr>
                      <a:r>
                        <a:rPr lang="en-US" sz="1200" kern="100">
                          <a:effectLst/>
                        </a:rPr>
                        <a:t>Initiate planned structure replacement project </a:t>
                      </a:r>
                    </a:p>
                    <a:p>
                      <a:pPr marL="0" marR="0" algn="l">
                        <a:spcBef>
                          <a:spcPts val="0"/>
                        </a:spcBef>
                        <a:spcAft>
                          <a:spcPts val="0"/>
                        </a:spcAft>
                      </a:pPr>
                      <a:r>
                        <a:rPr lang="en-US" sz="1200" kern="100">
                          <a:effectLst/>
                        </a:rPr>
                        <a:t>   </a:t>
                      </a:r>
                      <a:r>
                        <a:rPr lang="en-US" sz="1200" b="1" kern="100">
                          <a:effectLst/>
                        </a:rPr>
                        <a:t>or</a:t>
                      </a:r>
                      <a:endParaRPr lang="en-US" sz="1200" kern="100">
                        <a:effectLst/>
                      </a:endParaRPr>
                    </a:p>
                    <a:p>
                      <a:pPr marL="0" marR="0" algn="l">
                        <a:spcBef>
                          <a:spcPts val="0"/>
                        </a:spcBef>
                        <a:spcAft>
                          <a:spcPts val="0"/>
                        </a:spcAft>
                      </a:pPr>
                      <a:r>
                        <a:rPr lang="en-US" sz="1200" kern="100">
                          <a:effectLst/>
                        </a:rPr>
                        <a:t>Replace as part of upcoming structure replacement project</a:t>
                      </a:r>
                      <a:endParaRPr lang="en-US" sz="1200" kern="100">
                        <a:effectLst/>
                        <a:latin typeface="+mn-lt"/>
                        <a:cs typeface="Arial"/>
                      </a:endParaRPr>
                    </a:p>
                  </a:txBody>
                  <a:tcPr marL="68580" marR="68580" marT="0" marB="0" anchor="ctr"/>
                </a:tc>
                <a:tc>
                  <a:txBody>
                    <a:bodyPr/>
                    <a:lstStyle/>
                    <a:p>
                      <a:pPr algn="ctr"/>
                      <a:r>
                        <a:rPr lang="en-US" sz="1200"/>
                        <a:t>X</a:t>
                      </a:r>
                    </a:p>
                  </a:txBody>
                  <a:tcPr anchor="ctr"/>
                </a:tc>
                <a:extLst>
                  <a:ext uri="{0D108BD9-81ED-4DB2-BD59-A6C34878D82A}">
                    <a16:rowId xmlns:a16="http://schemas.microsoft.com/office/drawing/2014/main" val="1511178816"/>
                  </a:ext>
                </a:extLst>
              </a:tr>
              <a:tr h="203451">
                <a:tc>
                  <a:txBody>
                    <a:bodyPr/>
                    <a:lstStyle/>
                    <a:p>
                      <a:pPr marL="0" marR="0" algn="ctr">
                        <a:spcBef>
                          <a:spcPts val="0"/>
                        </a:spcBef>
                        <a:spcAft>
                          <a:spcPts val="0"/>
                        </a:spcAft>
                      </a:pPr>
                      <a:r>
                        <a:rPr lang="en-US" sz="1200" b="1" kern="100">
                          <a:solidFill>
                            <a:schemeClr val="bg1"/>
                          </a:solidFill>
                          <a:effectLst/>
                        </a:rPr>
                        <a:t>D</a:t>
                      </a:r>
                      <a:endParaRPr lang="en-US" sz="1200" b="1" kern="100">
                        <a:solidFill>
                          <a:schemeClr val="bg1"/>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solidFill>
                      <a:schemeClr val="tx1"/>
                    </a:solidFill>
                  </a:tcPr>
                </a:tc>
                <a:tc>
                  <a:txBody>
                    <a:bodyPr/>
                    <a:lstStyle/>
                    <a:p>
                      <a:pPr marL="0" marR="0" algn="l" defTabSz="914400" rtl="0" eaLnBrk="1" latinLnBrk="0" hangingPunct="1">
                        <a:spcBef>
                          <a:spcPts val="0"/>
                        </a:spcBef>
                        <a:spcAft>
                          <a:spcPts val="0"/>
                        </a:spcAft>
                      </a:pPr>
                      <a:r>
                        <a:rPr lang="en-US" sz="1200" kern="1200">
                          <a:solidFill>
                            <a:schemeClr val="dk1"/>
                          </a:solidFill>
                        </a:rPr>
                        <a:t>Replace immediately (emergency replacement)</a:t>
                      </a:r>
                      <a:endParaRPr lang="en-US" sz="1200" kern="1200">
                        <a:solidFill>
                          <a:schemeClr val="dk1"/>
                        </a:solidFill>
                        <a:latin typeface="+mn-lt"/>
                        <a:ea typeface="+mn-ea"/>
                        <a:cs typeface="+mn-cs"/>
                      </a:endParaRPr>
                    </a:p>
                  </a:txBody>
                  <a:tcPr marL="68580" marR="68580" marT="0" marB="0" anchor="ctr"/>
                </a:tc>
                <a:tc>
                  <a:txBody>
                    <a:bodyPr/>
                    <a:lstStyle/>
                    <a:p>
                      <a:pPr algn="ctr"/>
                      <a:r>
                        <a:rPr lang="en-US" sz="1200"/>
                        <a:t>X</a:t>
                      </a:r>
                    </a:p>
                  </a:txBody>
                  <a:tcPr anchor="ctr"/>
                </a:tc>
                <a:extLst>
                  <a:ext uri="{0D108BD9-81ED-4DB2-BD59-A6C34878D82A}">
                    <a16:rowId xmlns:a16="http://schemas.microsoft.com/office/drawing/2014/main" val="2839856813"/>
                  </a:ext>
                </a:extLst>
              </a:tr>
              <a:tr h="203451">
                <a:tc>
                  <a:txBody>
                    <a:bodyPr/>
                    <a:lstStyle/>
                    <a:p>
                      <a:pPr algn="ctr"/>
                      <a:r>
                        <a:rPr lang="en-US" sz="1200"/>
                        <a:t>Total</a:t>
                      </a:r>
                    </a:p>
                  </a:txBody>
                  <a:tcPr anchor="ctr"/>
                </a:tc>
                <a:tc>
                  <a:txBody>
                    <a:bodyPr/>
                    <a:lstStyle/>
                    <a:p>
                      <a:pPr marL="0" marR="0" algn="ctr" defTabSz="914400" rtl="0" eaLnBrk="1" latinLnBrk="0" hangingPunct="1">
                        <a:spcBef>
                          <a:spcPts val="0"/>
                        </a:spcBef>
                        <a:spcAft>
                          <a:spcPts val="0"/>
                        </a:spcAft>
                      </a:pPr>
                      <a:endParaRPr lang="en-US" sz="1200" kern="1200">
                        <a:solidFill>
                          <a:schemeClr val="dk1"/>
                        </a:solidFill>
                        <a:latin typeface="+mn-lt"/>
                        <a:ea typeface="+mn-ea"/>
                        <a:cs typeface="+mn-cs"/>
                      </a:endParaRPr>
                    </a:p>
                  </a:txBody>
                  <a:tcPr marL="68580" marR="68580" marT="0" marB="0" anchor="ctr"/>
                </a:tc>
                <a:tc>
                  <a:txBody>
                    <a:bodyPr/>
                    <a:lstStyle/>
                    <a:p>
                      <a:pPr algn="ctr"/>
                      <a:r>
                        <a:rPr lang="en-US" sz="1200"/>
                        <a:t>X</a:t>
                      </a:r>
                    </a:p>
                  </a:txBody>
                  <a:tcPr anchor="ctr"/>
                </a:tc>
                <a:extLst>
                  <a:ext uri="{0D108BD9-81ED-4DB2-BD59-A6C34878D82A}">
                    <a16:rowId xmlns:a16="http://schemas.microsoft.com/office/drawing/2014/main" val="2720887196"/>
                  </a:ext>
                </a:extLst>
              </a:tr>
            </a:tbl>
          </a:graphicData>
        </a:graphic>
      </p:graphicFrame>
    </p:spTree>
    <p:extLst>
      <p:ext uri="{BB962C8B-B14F-4D97-AF65-F5344CB8AC3E}">
        <p14:creationId xmlns:p14="http://schemas.microsoft.com/office/powerpoint/2010/main" val="61601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A223AD-640E-ACFF-0F3C-C432890F88A9}"/>
              </a:ext>
            </a:extLst>
          </p:cNvPr>
          <p:cNvSpPr>
            <a:spLocks noGrp="1"/>
          </p:cNvSpPr>
          <p:nvPr>
            <p:ph idx="1"/>
          </p:nvPr>
        </p:nvSpPr>
        <p:spPr/>
        <p:txBody>
          <a:bodyPr/>
          <a:lstStyle/>
          <a:p>
            <a:r>
              <a:rPr lang="en-US"/>
              <a:t>[Insert inspection photos or other information]</a:t>
            </a:r>
          </a:p>
          <a:p>
            <a:r>
              <a:rPr lang="en-US"/>
              <a:t>[Change slide subtitle for different needs/drivers]</a:t>
            </a:r>
          </a:p>
        </p:txBody>
      </p:sp>
      <p:sp>
        <p:nvSpPr>
          <p:cNvPr id="12" name="Title 11">
            <a:extLst>
              <a:ext uri="{FF2B5EF4-FFF2-40B4-BE49-F238E27FC236}">
                <a16:creationId xmlns:a16="http://schemas.microsoft.com/office/drawing/2014/main" id="{C690D55C-7FAD-362F-AD5A-2E2B4963F676}"/>
              </a:ext>
            </a:extLst>
          </p:cNvPr>
          <p:cNvSpPr>
            <a:spLocks noGrp="1"/>
          </p:cNvSpPr>
          <p:nvPr>
            <p:ph type="title"/>
          </p:nvPr>
        </p:nvSpPr>
        <p:spPr/>
        <p:txBody>
          <a:bodyPr>
            <a:normAutofit/>
          </a:bodyPr>
          <a:lstStyle/>
          <a:p>
            <a:r>
              <a:rPr lang="en-US" sz="4000"/>
              <a:t>Project Needs and Drivers</a:t>
            </a:r>
            <a:br>
              <a:rPr lang="en-US" sz="4000"/>
            </a:br>
            <a:r>
              <a:rPr lang="en-US" sz="2400">
                <a:solidFill>
                  <a:schemeClr val="accent1"/>
                </a:solidFill>
              </a:rPr>
              <a:t>[subtitle]</a:t>
            </a:r>
            <a:endParaRPr lang="en-US" sz="4000"/>
          </a:p>
        </p:txBody>
      </p:sp>
      <p:sp>
        <p:nvSpPr>
          <p:cNvPr id="6" name="Slide Number Placeholder 5">
            <a:extLst>
              <a:ext uri="{FF2B5EF4-FFF2-40B4-BE49-F238E27FC236}">
                <a16:creationId xmlns:a16="http://schemas.microsoft.com/office/drawing/2014/main" id="{98A957D6-988B-156D-3C91-ECF2B172142A}"/>
              </a:ext>
            </a:extLst>
          </p:cNvPr>
          <p:cNvSpPr>
            <a:spLocks noGrp="1"/>
          </p:cNvSpPr>
          <p:nvPr>
            <p:ph type="sldNum" sz="quarter" idx="12"/>
          </p:nvPr>
        </p:nvSpPr>
        <p:spPr/>
        <p:txBody>
          <a:bodyPr/>
          <a:lstStyle/>
          <a:p>
            <a:fld id="{330EA680-D336-4FF7-8B7A-9848BB0A1C32}" type="slidenum">
              <a:rPr lang="en-US" smtClean="0"/>
              <a:t>7</a:t>
            </a:fld>
            <a:endParaRPr lang="en-US"/>
          </a:p>
        </p:txBody>
      </p:sp>
    </p:spTree>
    <p:extLst>
      <p:ext uri="{BB962C8B-B14F-4D97-AF65-F5344CB8AC3E}">
        <p14:creationId xmlns:p14="http://schemas.microsoft.com/office/powerpoint/2010/main" val="889903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FC9-970E-A21C-CBCF-BC2E75E675FA}"/>
              </a:ext>
            </a:extLst>
          </p:cNvPr>
          <p:cNvSpPr>
            <a:spLocks noGrp="1"/>
          </p:cNvSpPr>
          <p:nvPr>
            <p:ph type="title"/>
          </p:nvPr>
        </p:nvSpPr>
        <p:spPr>
          <a:xfrm>
            <a:off x="838200" y="365126"/>
            <a:ext cx="10515600" cy="793974"/>
          </a:xfrm>
        </p:spPr>
        <p:txBody>
          <a:bodyPr>
            <a:normAutofit fontScale="90000"/>
          </a:bodyPr>
          <a:lstStyle/>
          <a:p>
            <a:r>
              <a:rPr lang="en-US" sz="4400"/>
              <a:t>Project Needs and Drivers</a:t>
            </a:r>
            <a:br>
              <a:rPr lang="en-US" sz="4400"/>
            </a:br>
            <a:r>
              <a:rPr lang="en-US" sz="2800">
                <a:solidFill>
                  <a:schemeClr val="accent1"/>
                </a:solidFill>
              </a:rPr>
              <a:t>Conductors</a:t>
            </a:r>
            <a:endParaRPr lang="en-US"/>
          </a:p>
        </p:txBody>
      </p:sp>
      <p:sp>
        <p:nvSpPr>
          <p:cNvPr id="5" name="TextBox 4">
            <a:extLst>
              <a:ext uri="{FF2B5EF4-FFF2-40B4-BE49-F238E27FC236}">
                <a16:creationId xmlns:a16="http://schemas.microsoft.com/office/drawing/2014/main" id="{1FE722FF-BA94-BAE0-8B68-CBDD5A320DF9}"/>
              </a:ext>
            </a:extLst>
          </p:cNvPr>
          <p:cNvSpPr txBox="1"/>
          <p:nvPr/>
        </p:nvSpPr>
        <p:spPr>
          <a:xfrm>
            <a:off x="914397" y="4014061"/>
            <a:ext cx="10350502" cy="369332"/>
          </a:xfrm>
          <a:prstGeom prst="rect">
            <a:avLst/>
          </a:prstGeom>
          <a:noFill/>
        </p:spPr>
        <p:txBody>
          <a:bodyPr wrap="square" rtlCol="0">
            <a:spAutoFit/>
          </a:bodyPr>
          <a:lstStyle/>
          <a:p>
            <a:r>
              <a:rPr lang="en-US" sz="1800">
                <a:effectLst/>
                <a:latin typeface="Aptos" panose="020B0004020202020204" pitchFamily="34" charset="0"/>
                <a:ea typeface="Aptos" panose="020B0004020202020204" pitchFamily="34" charset="0"/>
                <a:cs typeface="Times New Roman" panose="02020603050405020304" pitchFamily="18" charset="0"/>
              </a:rPr>
              <a:t>[Discussion and Additional Information]</a:t>
            </a:r>
            <a:endParaRPr lang="en-US"/>
          </a:p>
        </p:txBody>
      </p:sp>
      <p:sp>
        <p:nvSpPr>
          <p:cNvPr id="6" name="Slide Number Placeholder 5">
            <a:extLst>
              <a:ext uri="{FF2B5EF4-FFF2-40B4-BE49-F238E27FC236}">
                <a16:creationId xmlns:a16="http://schemas.microsoft.com/office/drawing/2014/main" id="{98A957D6-988B-156D-3C91-ECF2B172142A}"/>
              </a:ext>
            </a:extLst>
          </p:cNvPr>
          <p:cNvSpPr>
            <a:spLocks noGrp="1"/>
          </p:cNvSpPr>
          <p:nvPr>
            <p:ph type="sldNum" sz="quarter" idx="12"/>
          </p:nvPr>
        </p:nvSpPr>
        <p:spPr/>
        <p:txBody>
          <a:bodyPr/>
          <a:lstStyle/>
          <a:p>
            <a:fld id="{330EA680-D336-4FF7-8B7A-9848BB0A1C32}" type="slidenum">
              <a:rPr lang="en-US" smtClean="0"/>
              <a:t>8</a:t>
            </a:fld>
            <a:endParaRPr lang="en-US"/>
          </a:p>
        </p:txBody>
      </p:sp>
      <p:graphicFrame>
        <p:nvGraphicFramePr>
          <p:cNvPr id="9" name="Table 4">
            <a:extLst>
              <a:ext uri="{FF2B5EF4-FFF2-40B4-BE49-F238E27FC236}">
                <a16:creationId xmlns:a16="http://schemas.microsoft.com/office/drawing/2014/main" id="{47F5EE7F-B33C-A50E-BDFC-A0688242145C}"/>
              </a:ext>
            </a:extLst>
          </p:cNvPr>
          <p:cNvGraphicFramePr>
            <a:graphicFrameLocks noGrp="1"/>
          </p:cNvGraphicFramePr>
          <p:nvPr>
            <p:extLst>
              <p:ext uri="{D42A27DB-BD31-4B8C-83A1-F6EECF244321}">
                <p14:modId xmlns:p14="http://schemas.microsoft.com/office/powerpoint/2010/main" val="4103954315"/>
              </p:ext>
            </p:extLst>
          </p:nvPr>
        </p:nvGraphicFramePr>
        <p:xfrm>
          <a:off x="914398" y="1517433"/>
          <a:ext cx="10350502" cy="1706880"/>
        </p:xfrm>
        <a:graphic>
          <a:graphicData uri="http://schemas.openxmlformats.org/drawingml/2006/table">
            <a:tbl>
              <a:tblPr firstRow="1">
                <a:tableStyleId>{B301B821-A1FF-4177-AEE7-76D212191A09}</a:tableStyleId>
              </a:tblPr>
              <a:tblGrid>
                <a:gridCol w="2814615">
                  <a:extLst>
                    <a:ext uri="{9D8B030D-6E8A-4147-A177-3AD203B41FA5}">
                      <a16:colId xmlns:a16="http://schemas.microsoft.com/office/drawing/2014/main" val="3746346803"/>
                    </a:ext>
                  </a:extLst>
                </a:gridCol>
                <a:gridCol w="7535887">
                  <a:extLst>
                    <a:ext uri="{9D8B030D-6E8A-4147-A177-3AD203B41FA5}">
                      <a16:colId xmlns:a16="http://schemas.microsoft.com/office/drawing/2014/main" val="344772616"/>
                    </a:ext>
                  </a:extLst>
                </a:gridCol>
              </a:tblGrid>
              <a:tr h="208575">
                <a:tc gridSpan="2">
                  <a:txBody>
                    <a:bodyPr/>
                    <a:lstStyle/>
                    <a:p>
                      <a:r>
                        <a:rPr lang="en-US" sz="1600"/>
                        <a:t>Conductor Concerns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Primary Concerns </a:t>
                      </a:r>
                    </a:p>
                  </a:txBody>
                  <a:tcPr>
                    <a:solidFill>
                      <a:schemeClr val="tx2">
                        <a:lumMod val="50000"/>
                        <a:lumOff val="50000"/>
                      </a:schemeClr>
                    </a:solidFill>
                  </a:tcPr>
                </a:tc>
                <a:tc>
                  <a:txBody>
                    <a:bodyPr/>
                    <a:lstStyle/>
                    <a:p>
                      <a:pPr marL="0" indent="0">
                        <a:buFont typeface="Arial" panose="020B0604020202020204" pitchFamily="34" charset="0"/>
                        <a:buNone/>
                      </a:pPr>
                      <a:endParaRPr lang="en-US" sz="1200" b="1" i="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b="0"/>
                        <a:t>[Description] </a:t>
                      </a:r>
                      <a:endParaRPr lang="en-US" sz="1200"/>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Concerns </a:t>
                      </a:r>
                    </a:p>
                  </a:txBody>
                  <a:tcPr>
                    <a:solidFill>
                      <a:schemeClr val="tx2">
                        <a:lumMod val="50000"/>
                        <a:lumOff val="50000"/>
                      </a:schemeClr>
                    </a:solidFill>
                  </a:tcPr>
                </a:tc>
                <a:tc>
                  <a:txBody>
                    <a:bodyPr/>
                    <a:lstStyle/>
                    <a:p>
                      <a:endParaRPr lang="en-US" sz="1200" b="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28190768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3865298867"/>
                  </a:ext>
                </a:extLst>
              </a:tr>
            </a:tbl>
          </a:graphicData>
        </a:graphic>
      </p:graphicFrame>
    </p:spTree>
    <p:extLst>
      <p:ext uri="{BB962C8B-B14F-4D97-AF65-F5344CB8AC3E}">
        <p14:creationId xmlns:p14="http://schemas.microsoft.com/office/powerpoint/2010/main" val="382777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FC9-970E-A21C-CBCF-BC2E75E675FA}"/>
              </a:ext>
            </a:extLst>
          </p:cNvPr>
          <p:cNvSpPr>
            <a:spLocks noGrp="1"/>
          </p:cNvSpPr>
          <p:nvPr>
            <p:ph type="title"/>
          </p:nvPr>
        </p:nvSpPr>
        <p:spPr>
          <a:xfrm>
            <a:off x="838200" y="365126"/>
            <a:ext cx="10515600" cy="793974"/>
          </a:xfrm>
        </p:spPr>
        <p:txBody>
          <a:bodyPr>
            <a:normAutofit fontScale="90000"/>
          </a:bodyPr>
          <a:lstStyle/>
          <a:p>
            <a:r>
              <a:rPr lang="en-US" sz="4400"/>
              <a:t>Project Needs and Drivers</a:t>
            </a:r>
            <a:br>
              <a:rPr lang="en-US" sz="4400"/>
            </a:br>
            <a:r>
              <a:rPr lang="en-US" sz="2800">
                <a:solidFill>
                  <a:schemeClr val="accent1"/>
                </a:solidFill>
              </a:rPr>
              <a:t>Insulators</a:t>
            </a:r>
            <a:endParaRPr lang="en-US"/>
          </a:p>
        </p:txBody>
      </p:sp>
      <p:sp>
        <p:nvSpPr>
          <p:cNvPr id="5" name="TextBox 4">
            <a:extLst>
              <a:ext uri="{FF2B5EF4-FFF2-40B4-BE49-F238E27FC236}">
                <a16:creationId xmlns:a16="http://schemas.microsoft.com/office/drawing/2014/main" id="{1FE722FF-BA94-BAE0-8B68-CBDD5A320DF9}"/>
              </a:ext>
            </a:extLst>
          </p:cNvPr>
          <p:cNvSpPr txBox="1"/>
          <p:nvPr/>
        </p:nvSpPr>
        <p:spPr>
          <a:xfrm>
            <a:off x="914399" y="4137912"/>
            <a:ext cx="10350500" cy="369332"/>
          </a:xfrm>
          <a:prstGeom prst="rect">
            <a:avLst/>
          </a:prstGeom>
          <a:noFill/>
        </p:spPr>
        <p:txBody>
          <a:bodyPr wrap="square" rtlCol="0">
            <a:spAutoFit/>
          </a:bodyPr>
          <a:lstStyle/>
          <a:p>
            <a:r>
              <a:rPr lang="en-US" sz="1800">
                <a:effectLst/>
                <a:latin typeface="Aptos" panose="020B0004020202020204" pitchFamily="34" charset="0"/>
                <a:ea typeface="Aptos" panose="020B0004020202020204" pitchFamily="34" charset="0"/>
                <a:cs typeface="Times New Roman" panose="02020603050405020304" pitchFamily="18" charset="0"/>
              </a:rPr>
              <a:t>Discussion and Additional Information</a:t>
            </a:r>
            <a:endParaRPr lang="en-US"/>
          </a:p>
        </p:txBody>
      </p:sp>
      <p:sp>
        <p:nvSpPr>
          <p:cNvPr id="6" name="Slide Number Placeholder 5">
            <a:extLst>
              <a:ext uri="{FF2B5EF4-FFF2-40B4-BE49-F238E27FC236}">
                <a16:creationId xmlns:a16="http://schemas.microsoft.com/office/drawing/2014/main" id="{98A957D6-988B-156D-3C91-ECF2B172142A}"/>
              </a:ext>
            </a:extLst>
          </p:cNvPr>
          <p:cNvSpPr>
            <a:spLocks noGrp="1"/>
          </p:cNvSpPr>
          <p:nvPr>
            <p:ph type="sldNum" sz="quarter" idx="12"/>
          </p:nvPr>
        </p:nvSpPr>
        <p:spPr/>
        <p:txBody>
          <a:bodyPr/>
          <a:lstStyle/>
          <a:p>
            <a:fld id="{330EA680-D336-4FF7-8B7A-9848BB0A1C32}" type="slidenum">
              <a:rPr lang="en-US" smtClean="0"/>
              <a:t>9</a:t>
            </a:fld>
            <a:endParaRPr lang="en-US"/>
          </a:p>
        </p:txBody>
      </p:sp>
      <p:graphicFrame>
        <p:nvGraphicFramePr>
          <p:cNvPr id="9" name="Table 4">
            <a:extLst>
              <a:ext uri="{FF2B5EF4-FFF2-40B4-BE49-F238E27FC236}">
                <a16:creationId xmlns:a16="http://schemas.microsoft.com/office/drawing/2014/main" id="{47F5EE7F-B33C-A50E-BDFC-A0688242145C}"/>
              </a:ext>
            </a:extLst>
          </p:cNvPr>
          <p:cNvGraphicFramePr>
            <a:graphicFrameLocks noGrp="1"/>
          </p:cNvGraphicFramePr>
          <p:nvPr>
            <p:extLst>
              <p:ext uri="{D42A27DB-BD31-4B8C-83A1-F6EECF244321}">
                <p14:modId xmlns:p14="http://schemas.microsoft.com/office/powerpoint/2010/main" val="3628059038"/>
              </p:ext>
            </p:extLst>
          </p:nvPr>
        </p:nvGraphicFramePr>
        <p:xfrm>
          <a:off x="914400" y="1517433"/>
          <a:ext cx="10350500" cy="1706880"/>
        </p:xfrm>
        <a:graphic>
          <a:graphicData uri="http://schemas.openxmlformats.org/drawingml/2006/table">
            <a:tbl>
              <a:tblPr firstRow="1">
                <a:tableStyleId>{B301B821-A1FF-4177-AEE7-76D212191A09}</a:tableStyleId>
              </a:tblPr>
              <a:tblGrid>
                <a:gridCol w="2814614">
                  <a:extLst>
                    <a:ext uri="{9D8B030D-6E8A-4147-A177-3AD203B41FA5}">
                      <a16:colId xmlns:a16="http://schemas.microsoft.com/office/drawing/2014/main" val="3746346803"/>
                    </a:ext>
                  </a:extLst>
                </a:gridCol>
                <a:gridCol w="7535886">
                  <a:extLst>
                    <a:ext uri="{9D8B030D-6E8A-4147-A177-3AD203B41FA5}">
                      <a16:colId xmlns:a16="http://schemas.microsoft.com/office/drawing/2014/main" val="344772616"/>
                    </a:ext>
                  </a:extLst>
                </a:gridCol>
              </a:tblGrid>
              <a:tr h="208575">
                <a:tc gridSpan="2">
                  <a:txBody>
                    <a:bodyPr/>
                    <a:lstStyle/>
                    <a:p>
                      <a:r>
                        <a:rPr lang="en-US" sz="1600"/>
                        <a:t>Insulator Concerns</a:t>
                      </a:r>
                    </a:p>
                  </a:txBody>
                  <a:tcPr/>
                </a:tc>
                <a:tc hMerge="1">
                  <a:txBody>
                    <a:bodyPr/>
                    <a:lstStyle/>
                    <a:p>
                      <a:pPr marL="285750" indent="-285750">
                        <a:buFont typeface="Arial" panose="020B0604020202020204" pitchFamily="34" charset="0"/>
                        <a:buChar char="•"/>
                      </a:pPr>
                      <a:endParaRPr lang="en-US" sz="1400"/>
                    </a:p>
                  </a:txBody>
                  <a:tcPr/>
                </a:tc>
                <a:extLst>
                  <a:ext uri="{0D108BD9-81ED-4DB2-BD59-A6C34878D82A}">
                    <a16:rowId xmlns:a16="http://schemas.microsoft.com/office/drawing/2014/main" val="2193845998"/>
                  </a:ext>
                </a:extLst>
              </a:tr>
              <a:tr h="208575">
                <a:tc>
                  <a:txBody>
                    <a:bodyPr/>
                    <a:lstStyle/>
                    <a:p>
                      <a:r>
                        <a:rPr lang="en-US" sz="1200" b="1">
                          <a:solidFill>
                            <a:schemeClr val="bg1"/>
                          </a:solidFill>
                        </a:rPr>
                        <a:t>Primary Concerns </a:t>
                      </a:r>
                    </a:p>
                  </a:txBody>
                  <a:tcPr>
                    <a:solidFill>
                      <a:schemeClr val="tx2">
                        <a:lumMod val="50000"/>
                        <a:lumOff val="50000"/>
                      </a:schemeClr>
                    </a:solidFill>
                  </a:tcPr>
                </a:tc>
                <a:tc>
                  <a:txBody>
                    <a:bodyPr/>
                    <a:lstStyle/>
                    <a:p>
                      <a:pPr marL="0" indent="0">
                        <a:buFont typeface="Arial" panose="020B0604020202020204" pitchFamily="34" charset="0"/>
                        <a:buNone/>
                      </a:pPr>
                      <a:endParaRPr lang="en-US" sz="1200" b="1" i="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3372753462"/>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b="0"/>
                        <a:t>[Description] </a:t>
                      </a:r>
                      <a:endParaRPr lang="en-US" sz="1200"/>
                    </a:p>
                  </a:txBody>
                  <a:tcPr/>
                </a:tc>
                <a:extLst>
                  <a:ext uri="{0D108BD9-81ED-4DB2-BD59-A6C34878D82A}">
                    <a16:rowId xmlns:a16="http://schemas.microsoft.com/office/drawing/2014/main" val="219619029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6079812"/>
                  </a:ext>
                </a:extLst>
              </a:tr>
              <a:tr h="208575">
                <a:tc>
                  <a:txBody>
                    <a:bodyPr/>
                    <a:lstStyle/>
                    <a:p>
                      <a:r>
                        <a:rPr lang="en-US" sz="1200" b="1">
                          <a:solidFill>
                            <a:schemeClr val="bg1"/>
                          </a:solidFill>
                        </a:rPr>
                        <a:t>Secondary Concerns </a:t>
                      </a:r>
                    </a:p>
                  </a:txBody>
                  <a:tcPr>
                    <a:solidFill>
                      <a:schemeClr val="tx2">
                        <a:lumMod val="50000"/>
                        <a:lumOff val="50000"/>
                      </a:schemeClr>
                    </a:solidFill>
                  </a:tcPr>
                </a:tc>
                <a:tc>
                  <a:txBody>
                    <a:bodyPr/>
                    <a:lstStyle/>
                    <a:p>
                      <a:endParaRPr lang="en-US" sz="1200" b="1">
                        <a:solidFill>
                          <a:schemeClr val="bg1"/>
                        </a:solidFill>
                      </a:endParaRPr>
                    </a:p>
                  </a:txBody>
                  <a:tcPr>
                    <a:solidFill>
                      <a:schemeClr val="tx2">
                        <a:lumMod val="50000"/>
                        <a:lumOff val="50000"/>
                      </a:schemeClr>
                    </a:solidFill>
                  </a:tcPr>
                </a:tc>
                <a:extLst>
                  <a:ext uri="{0D108BD9-81ED-4DB2-BD59-A6C34878D82A}">
                    <a16:rowId xmlns:a16="http://schemas.microsoft.com/office/drawing/2014/main" val="281907688"/>
                  </a:ext>
                </a:extLst>
              </a:tr>
              <a:tr h="208575">
                <a:tc>
                  <a:txBody>
                    <a:bodyPr/>
                    <a:lstStyle/>
                    <a:p>
                      <a:r>
                        <a:rPr lang="en-US" sz="1200" b="1">
                          <a:solidFill>
                            <a:schemeClr val="tx1"/>
                          </a:solidFill>
                        </a:rPr>
                        <a:t>[Issue]</a:t>
                      </a:r>
                    </a:p>
                  </a:txBody>
                  <a:tcPr>
                    <a:noFill/>
                  </a:tcPr>
                </a:tc>
                <a:tc>
                  <a:txBody>
                    <a:bodyPr/>
                    <a:lstStyle/>
                    <a:p>
                      <a:pPr marL="171450" indent="-171450">
                        <a:buFont typeface="Arial" panose="020B0604020202020204" pitchFamily="34" charset="0"/>
                        <a:buChar char="•"/>
                      </a:pPr>
                      <a:r>
                        <a:rPr lang="en-US" sz="1200"/>
                        <a:t>[Description]</a:t>
                      </a:r>
                    </a:p>
                  </a:txBody>
                  <a:tcPr/>
                </a:tc>
                <a:extLst>
                  <a:ext uri="{0D108BD9-81ED-4DB2-BD59-A6C34878D82A}">
                    <a16:rowId xmlns:a16="http://schemas.microsoft.com/office/drawing/2014/main" val="3865298867"/>
                  </a:ext>
                </a:extLst>
              </a:tr>
            </a:tbl>
          </a:graphicData>
        </a:graphic>
      </p:graphicFrame>
    </p:spTree>
    <p:extLst>
      <p:ext uri="{BB962C8B-B14F-4D97-AF65-F5344CB8AC3E}">
        <p14:creationId xmlns:p14="http://schemas.microsoft.com/office/powerpoint/2010/main" val="1204059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EE11737A7EB384B8C7402F8D972B1A9" ma:contentTypeVersion="17" ma:contentTypeDescription="Create a new document." ma:contentTypeScope="" ma:versionID="6a4c50e411e45c31df36b64fe2dd114f">
  <xsd:schema xmlns:xsd="http://www.w3.org/2001/XMLSchema" xmlns:xs="http://www.w3.org/2001/XMLSchema" xmlns:p="http://schemas.microsoft.com/office/2006/metadata/properties" xmlns:ns2="9c11c892-c621-4761-bef1-697effaa7b7c" xmlns:ns3="4fcd5bd3-75b7-4fad-8744-09e8604096a2" xmlns:ns4="63d31250-ea00-458f-94f6-af4a64f37f97" targetNamespace="http://schemas.microsoft.com/office/2006/metadata/properties" ma:root="true" ma:fieldsID="abbcda7994f9ccf0ceca2bcfff24836f" ns2:_="" ns3:_="" ns4:_="">
    <xsd:import namespace="9c11c892-c621-4761-bef1-697effaa7b7c"/>
    <xsd:import namespace="4fcd5bd3-75b7-4fad-8744-09e8604096a2"/>
    <xsd:import namespace="63d31250-ea00-458f-94f6-af4a64f37f9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OCR"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11c892-c621-4761-bef1-697effaa7b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c73404c-21bf-4c61-9cc0-b139490ad1d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fcd5bd3-75b7-4fad-8744-09e8604096a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3d31250-ea00-458f-94f6-af4a64f37f97"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c2204b22-9001-4b14-9ca3-1b8978eff136}" ma:internalName="TaxCatchAll" ma:showField="CatchAllData" ma:web="4fcd5bd3-75b7-4fad-8744-09e8604096a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3d31250-ea00-458f-94f6-af4a64f37f97" xsi:nil="true"/>
    <lcf76f155ced4ddcb4097134ff3c332f xmlns="9c11c892-c621-4761-bef1-697effaa7b7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40A9A8D-3F25-4870-88AB-BF459389DC9E}">
  <ds:schemaRefs>
    <ds:schemaRef ds:uri="http://schemas.microsoft.com/sharepoint/v3/contenttype/forms"/>
  </ds:schemaRefs>
</ds:datastoreItem>
</file>

<file path=customXml/itemProps2.xml><?xml version="1.0" encoding="utf-8"?>
<ds:datastoreItem xmlns:ds="http://schemas.openxmlformats.org/officeDocument/2006/customXml" ds:itemID="{72F5FD02-6DB3-4E5C-B188-ACF77B697C24}"/>
</file>

<file path=customXml/itemProps3.xml><?xml version="1.0" encoding="utf-8"?>
<ds:datastoreItem xmlns:ds="http://schemas.openxmlformats.org/officeDocument/2006/customXml" ds:itemID="{845DF970-9CCA-4CFC-AD5B-C8469F4B8434}">
  <ds:schemaRefs>
    <ds:schemaRef ds:uri="http://purl.org/dc/elements/1.1/"/>
    <ds:schemaRef ds:uri="6e61b9df-3660-435e-a675-36b5a626d2ae"/>
    <ds:schemaRef ds:uri="http://purl.org/dc/dcmitype/"/>
    <ds:schemaRef ds:uri="http://schemas.microsoft.com/sharepoint/v3"/>
    <ds:schemaRef ds:uri="http://schemas.microsoft.com/office/2006/documentManagement/types"/>
    <ds:schemaRef ds:uri="http://schemas.microsoft.com/office/infopath/2007/PartnerControls"/>
    <ds:schemaRef ds:uri="http://www.w3.org/XML/1998/namespace"/>
    <ds:schemaRef ds:uri="76b1b992-829d-423b-a33b-6bc28f8e491c"/>
    <ds:schemaRef ds:uri="http://purl.org/dc/terms/"/>
    <ds:schemaRef ds:uri="http://schemas.openxmlformats.org/package/2006/metadata/core-properties"/>
    <ds:schemaRef ds:uri="63d31250-ea00-458f-94f6-af4a64f37f9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2786</Words>
  <Application>Microsoft Macintosh PowerPoint</Application>
  <PresentationFormat>Widescreen</PresentationFormat>
  <Paragraphs>428</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Aptos</vt:lpstr>
      <vt:lpstr>Aptos Display</vt:lpstr>
      <vt:lpstr>Arial</vt:lpstr>
      <vt:lpstr>office theme</vt:lpstr>
      <vt:lpstr>[Project Title]</vt:lpstr>
      <vt:lpstr>Project Summary</vt:lpstr>
      <vt:lpstr>Outline</vt:lpstr>
      <vt:lpstr>Background Information  [Line XXX]</vt:lpstr>
      <vt:lpstr>Background Information  Maps and Diagrams</vt:lpstr>
      <vt:lpstr>Project Needs and Drivers Structure Concerns</vt:lpstr>
      <vt:lpstr>Project Needs and Drivers [subtitle]</vt:lpstr>
      <vt:lpstr>Project Needs and Drivers Conductors</vt:lpstr>
      <vt:lpstr>Project Needs and Drivers Insulators</vt:lpstr>
      <vt:lpstr>Project Needs and Drivers Shield Wires</vt:lpstr>
      <vt:lpstr>Project Needs and Drivers Telecommunications</vt:lpstr>
      <vt:lpstr>Project Needs and Drivers System Planning</vt:lpstr>
      <vt:lpstr>Project Needs and Drivers Operations</vt:lpstr>
      <vt:lpstr>Project Needs and Drivers Other Concerns</vt:lpstr>
      <vt:lpstr>Project Needs and Drivers</vt:lpstr>
      <vt:lpstr>Review of Relevant Transmission Studies</vt:lpstr>
      <vt:lpstr>Evaluated Solution Alternatives [Alternative Number]</vt:lpstr>
      <vt:lpstr>Comparative Analysis of Alternatives</vt:lpstr>
      <vt:lpstr>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dc:title>
  <dc:creator>Fundling, Jay H</dc:creator>
  <cp:lastModifiedBy>Burnham, David J</cp:lastModifiedBy>
  <cp:revision>1</cp:revision>
  <cp:lastPrinted>2024-09-20T14:31:00Z</cp:lastPrinted>
  <dcterms:created xsi:type="dcterms:W3CDTF">2024-09-10T18:56:10Z</dcterms:created>
  <dcterms:modified xsi:type="dcterms:W3CDTF">2024-10-14T00:28:40Z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0x0101004554F05A578F8744B05B0202A93AE94F</vt:lpwstr>
  </property>
  <property fmtid="{D5CDD505-2E9C-101B-9397-08002B2CF9AE}" pid="3" name="MediaServiceImageTags">
    <vt:lpwstr/>
  </property>
</Properties>
</file>